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6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796" autoAdjust="0"/>
  </p:normalViewPr>
  <p:slideViewPr>
    <p:cSldViewPr>
      <p:cViewPr varScale="1">
        <p:scale>
          <a:sx n="40" d="100"/>
          <a:sy n="40" d="100"/>
        </p:scale>
        <p:origin x="-1116" y="-1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43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43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E5D57E-8C0B-45AB-BDB6-3FD5E9F136F6}" type="datetimeFigureOut">
              <a:rPr lang="en-US" smtClean="0"/>
              <a:t>3/2/2025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8000" cy="3857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43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43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0D5562-BC63-424A-9BD2-5EE041D3CAA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0D5562-BC63-424A-9BD2-5EE041D3CAA7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195647"/>
            <a:ext cx="15544800" cy="22050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5829300"/>
            <a:ext cx="12801600" cy="26289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16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6328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4492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2656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082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898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7149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531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411967"/>
            <a:ext cx="5486400" cy="87772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411967"/>
            <a:ext cx="16154400" cy="87772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26" y="6610360"/>
            <a:ext cx="15544800" cy="2043113"/>
          </a:xfrm>
        </p:spPr>
        <p:txBody>
          <a:bodyPr anchor="t"/>
          <a:lstStyle>
            <a:lvl1pPr algn="l">
              <a:defRPr sz="71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626" y="4360070"/>
            <a:ext cx="15544800" cy="2250281"/>
          </a:xfrm>
        </p:spPr>
        <p:txBody>
          <a:bodyPr anchor="b"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816422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 marL="1632844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3pPr>
            <a:lvl4pPr marL="2449266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 marL="3265688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  <a:lvl6pPr marL="408211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6pPr>
            <a:lvl7pPr marL="4898532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7pPr>
            <a:lvl8pPr marL="5714954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8pPr>
            <a:lvl9pPr marL="6531376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2400310"/>
            <a:ext cx="10820400" cy="6788945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2400310"/>
            <a:ext cx="10820400" cy="6788945"/>
          </a:xfrm>
        </p:spPr>
        <p:txBody>
          <a:bodyPr/>
          <a:lstStyle>
            <a:lvl1pPr>
              <a:defRPr sz="50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11957"/>
            <a:ext cx="16459200" cy="17145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302670"/>
            <a:ext cx="8080376" cy="959643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422" indent="0">
              <a:buNone/>
              <a:defRPr sz="3600" b="1"/>
            </a:lvl2pPr>
            <a:lvl3pPr marL="1632844" indent="0">
              <a:buNone/>
              <a:defRPr sz="3200" b="1"/>
            </a:lvl3pPr>
            <a:lvl4pPr marL="2449266" indent="0">
              <a:buNone/>
              <a:defRPr sz="2900" b="1"/>
            </a:lvl4pPr>
            <a:lvl5pPr marL="3265688" indent="0">
              <a:buNone/>
              <a:defRPr sz="2900" b="1"/>
            </a:lvl5pPr>
            <a:lvl6pPr marL="4082110" indent="0">
              <a:buNone/>
              <a:defRPr sz="2900" b="1"/>
            </a:lvl6pPr>
            <a:lvl7pPr marL="4898532" indent="0">
              <a:buNone/>
              <a:defRPr sz="2900" b="1"/>
            </a:lvl7pPr>
            <a:lvl8pPr marL="5714954" indent="0">
              <a:buNone/>
              <a:defRPr sz="2900" b="1"/>
            </a:lvl8pPr>
            <a:lvl9pPr marL="6531376" indent="0">
              <a:buNone/>
              <a:defRPr sz="2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3262313"/>
            <a:ext cx="8080376" cy="5926932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90057" y="2302670"/>
            <a:ext cx="8083550" cy="959643"/>
          </a:xfrm>
        </p:spPr>
        <p:txBody>
          <a:bodyPr anchor="b"/>
          <a:lstStyle>
            <a:lvl1pPr marL="0" indent="0">
              <a:buNone/>
              <a:defRPr sz="4300" b="1"/>
            </a:lvl1pPr>
            <a:lvl2pPr marL="816422" indent="0">
              <a:buNone/>
              <a:defRPr sz="3600" b="1"/>
            </a:lvl2pPr>
            <a:lvl3pPr marL="1632844" indent="0">
              <a:buNone/>
              <a:defRPr sz="3200" b="1"/>
            </a:lvl3pPr>
            <a:lvl4pPr marL="2449266" indent="0">
              <a:buNone/>
              <a:defRPr sz="2900" b="1"/>
            </a:lvl4pPr>
            <a:lvl5pPr marL="3265688" indent="0">
              <a:buNone/>
              <a:defRPr sz="2900" b="1"/>
            </a:lvl5pPr>
            <a:lvl6pPr marL="4082110" indent="0">
              <a:buNone/>
              <a:defRPr sz="2900" b="1"/>
            </a:lvl6pPr>
            <a:lvl7pPr marL="4898532" indent="0">
              <a:buNone/>
              <a:defRPr sz="2900" b="1"/>
            </a:lvl7pPr>
            <a:lvl8pPr marL="5714954" indent="0">
              <a:buNone/>
              <a:defRPr sz="2900" b="1"/>
            </a:lvl8pPr>
            <a:lvl9pPr marL="6531376" indent="0">
              <a:buNone/>
              <a:defRPr sz="2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90057" y="3262313"/>
            <a:ext cx="8083550" cy="5926932"/>
          </a:xfrm>
        </p:spPr>
        <p:txBody>
          <a:bodyPr/>
          <a:lstStyle>
            <a:lvl1pPr>
              <a:defRPr sz="43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5" y="409575"/>
            <a:ext cx="6016626" cy="1743075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0100" y="409585"/>
            <a:ext cx="10223500" cy="8779670"/>
          </a:xfrm>
        </p:spPr>
        <p:txBody>
          <a:bodyPr/>
          <a:lstStyle>
            <a:lvl1pPr>
              <a:defRPr sz="5700"/>
            </a:lvl1pPr>
            <a:lvl2pPr>
              <a:defRPr sz="5000"/>
            </a:lvl2pPr>
            <a:lvl3pPr>
              <a:defRPr sz="43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5" y="2152655"/>
            <a:ext cx="6016626" cy="7036595"/>
          </a:xfrm>
        </p:spPr>
        <p:txBody>
          <a:bodyPr/>
          <a:lstStyle>
            <a:lvl1pPr marL="0" indent="0">
              <a:buNone/>
              <a:defRPr sz="2500"/>
            </a:lvl1pPr>
            <a:lvl2pPr marL="816422" indent="0">
              <a:buNone/>
              <a:defRPr sz="2100"/>
            </a:lvl2pPr>
            <a:lvl3pPr marL="1632844" indent="0">
              <a:buNone/>
              <a:defRPr sz="1800"/>
            </a:lvl3pPr>
            <a:lvl4pPr marL="2449266" indent="0">
              <a:buNone/>
              <a:defRPr sz="1600"/>
            </a:lvl4pPr>
            <a:lvl5pPr marL="3265688" indent="0">
              <a:buNone/>
              <a:defRPr sz="1600"/>
            </a:lvl5pPr>
            <a:lvl6pPr marL="4082110" indent="0">
              <a:buNone/>
              <a:defRPr sz="1600"/>
            </a:lvl6pPr>
            <a:lvl7pPr marL="4898532" indent="0">
              <a:buNone/>
              <a:defRPr sz="1600"/>
            </a:lvl7pPr>
            <a:lvl8pPr marL="5714954" indent="0">
              <a:buNone/>
              <a:defRPr sz="1600"/>
            </a:lvl8pPr>
            <a:lvl9pPr marL="6531376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576" y="7200900"/>
            <a:ext cx="10972800" cy="850107"/>
          </a:xfrm>
        </p:spPr>
        <p:txBody>
          <a:bodyPr anchor="b"/>
          <a:lstStyle>
            <a:lvl1pPr algn="l">
              <a:defRPr sz="3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84576" y="919163"/>
            <a:ext cx="10972800" cy="6172200"/>
          </a:xfrm>
        </p:spPr>
        <p:txBody>
          <a:bodyPr/>
          <a:lstStyle>
            <a:lvl1pPr marL="0" indent="0">
              <a:buNone/>
              <a:defRPr sz="5700"/>
            </a:lvl1pPr>
            <a:lvl2pPr marL="816422" indent="0">
              <a:buNone/>
              <a:defRPr sz="5000"/>
            </a:lvl2pPr>
            <a:lvl3pPr marL="1632844" indent="0">
              <a:buNone/>
              <a:defRPr sz="4300"/>
            </a:lvl3pPr>
            <a:lvl4pPr marL="2449266" indent="0">
              <a:buNone/>
              <a:defRPr sz="3600"/>
            </a:lvl4pPr>
            <a:lvl5pPr marL="3265688" indent="0">
              <a:buNone/>
              <a:defRPr sz="3600"/>
            </a:lvl5pPr>
            <a:lvl6pPr marL="4082110" indent="0">
              <a:buNone/>
              <a:defRPr sz="3600"/>
            </a:lvl6pPr>
            <a:lvl7pPr marL="4898532" indent="0">
              <a:buNone/>
              <a:defRPr sz="3600"/>
            </a:lvl7pPr>
            <a:lvl8pPr marL="5714954" indent="0">
              <a:buNone/>
              <a:defRPr sz="3600"/>
            </a:lvl8pPr>
            <a:lvl9pPr marL="6531376" indent="0">
              <a:buNone/>
              <a:defRPr sz="3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4576" y="8051007"/>
            <a:ext cx="10972800" cy="1207293"/>
          </a:xfrm>
        </p:spPr>
        <p:txBody>
          <a:bodyPr/>
          <a:lstStyle>
            <a:lvl1pPr marL="0" indent="0">
              <a:buNone/>
              <a:defRPr sz="2500"/>
            </a:lvl1pPr>
            <a:lvl2pPr marL="816422" indent="0">
              <a:buNone/>
              <a:defRPr sz="2100"/>
            </a:lvl2pPr>
            <a:lvl3pPr marL="1632844" indent="0">
              <a:buNone/>
              <a:defRPr sz="1800"/>
            </a:lvl3pPr>
            <a:lvl4pPr marL="2449266" indent="0">
              <a:buNone/>
              <a:defRPr sz="1600"/>
            </a:lvl4pPr>
            <a:lvl5pPr marL="3265688" indent="0">
              <a:buNone/>
              <a:defRPr sz="1600"/>
            </a:lvl5pPr>
            <a:lvl6pPr marL="4082110" indent="0">
              <a:buNone/>
              <a:defRPr sz="1600"/>
            </a:lvl6pPr>
            <a:lvl7pPr marL="4898532" indent="0">
              <a:buNone/>
              <a:defRPr sz="1600"/>
            </a:lvl7pPr>
            <a:lvl8pPr marL="5714954" indent="0">
              <a:buNone/>
              <a:defRPr sz="1600"/>
            </a:lvl8pPr>
            <a:lvl9pPr marL="6531376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411957"/>
            <a:ext cx="16459200" cy="1714500"/>
          </a:xfrm>
          <a:prstGeom prst="rect">
            <a:avLst/>
          </a:prstGeom>
        </p:spPr>
        <p:txBody>
          <a:bodyPr vert="horz" lIns="163284" tIns="81642" rIns="163284" bIns="8164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00310"/>
            <a:ext cx="16459200" cy="6788945"/>
          </a:xfrm>
          <a:prstGeom prst="rect">
            <a:avLst/>
          </a:prstGeom>
        </p:spPr>
        <p:txBody>
          <a:bodyPr vert="horz" lIns="163284" tIns="81642" rIns="163284" bIns="8164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" y="9534535"/>
            <a:ext cx="4267200" cy="547688"/>
          </a:xfrm>
          <a:prstGeom prst="rect">
            <a:avLst/>
          </a:prstGeom>
        </p:spPr>
        <p:txBody>
          <a:bodyPr vert="horz" lIns="163284" tIns="81642" rIns="163284" bIns="81642" rtlCol="0" anchor="ctr"/>
          <a:lstStyle>
            <a:lvl1pPr algn="l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8400" y="9534535"/>
            <a:ext cx="5791200" cy="547688"/>
          </a:xfrm>
          <a:prstGeom prst="rect">
            <a:avLst/>
          </a:prstGeom>
        </p:spPr>
        <p:txBody>
          <a:bodyPr vert="horz" lIns="163284" tIns="81642" rIns="163284" bIns="81642" rtlCol="0" anchor="ctr"/>
          <a:lstStyle>
            <a:lvl1pPr algn="ct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06400" y="9534535"/>
            <a:ext cx="4267200" cy="547688"/>
          </a:xfrm>
          <a:prstGeom prst="rect">
            <a:avLst/>
          </a:prstGeom>
        </p:spPr>
        <p:txBody>
          <a:bodyPr vert="horz" lIns="163284" tIns="81642" rIns="163284" bIns="81642" rtlCol="0" anchor="ctr"/>
          <a:lstStyle>
            <a:lvl1pPr algn="r">
              <a:defRPr sz="2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ctr" defTabSz="1632844" rtl="0" eaLnBrk="1" latinLnBrk="0" hangingPunct="1">
        <a:spcBef>
          <a:spcPct val="0"/>
        </a:spcBef>
        <a:buNone/>
        <a:defRPr sz="7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12317" indent="-612317" algn="l" defTabSz="1632844" rtl="0" eaLnBrk="1" latinLnBrk="0" hangingPunct="1">
        <a:spcBef>
          <a:spcPct val="20000"/>
        </a:spcBef>
        <a:buFont typeface="Arial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326686" indent="-510264" algn="l" defTabSz="1632844" rtl="0" eaLnBrk="1" latinLnBrk="0" hangingPunct="1">
        <a:spcBef>
          <a:spcPct val="20000"/>
        </a:spcBef>
        <a:buFont typeface="Arial" pitchFamily="34" charset="0"/>
        <a:buChar char="–"/>
        <a:defRPr sz="5000" kern="1200">
          <a:solidFill>
            <a:schemeClr val="tx1"/>
          </a:solidFill>
          <a:latin typeface="+mn-lt"/>
          <a:ea typeface="+mn-ea"/>
          <a:cs typeface="+mn-cs"/>
        </a:defRPr>
      </a:lvl2pPr>
      <a:lvl3pPr marL="2041055" indent="-408211" algn="l" defTabSz="1632844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3pPr>
      <a:lvl4pPr marL="2857477" indent="-408211" algn="l" defTabSz="1632844" rtl="0" eaLnBrk="1" latinLnBrk="0" hangingPunct="1">
        <a:spcBef>
          <a:spcPct val="20000"/>
        </a:spcBef>
        <a:buFont typeface="Arial" pitchFamily="34" charset="0"/>
        <a:buChar char="–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73899" indent="-408211" algn="l" defTabSz="1632844" rtl="0" eaLnBrk="1" latinLnBrk="0" hangingPunct="1">
        <a:spcBef>
          <a:spcPct val="20000"/>
        </a:spcBef>
        <a:buFont typeface="Arial" pitchFamily="34" charset="0"/>
        <a:buChar char="»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490321" indent="-408211" algn="l" defTabSz="1632844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06743" indent="-408211" algn="l" defTabSz="1632844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123165" indent="-408211" algn="l" defTabSz="1632844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6939587" indent="-408211" algn="l" defTabSz="1632844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6422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844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49266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65688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82110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98532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714954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31376" algn="l" defTabSz="1632844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09800" y="6057900"/>
            <a:ext cx="11049000" cy="3020699"/>
          </a:xfrm>
          <a:prstGeom prst="rect">
            <a:avLst/>
          </a:prstGeom>
        </p:spPr>
        <p:txBody>
          <a:bodyPr vert="horz" wrap="square" lIns="0" tIns="121285" rIns="0" bIns="0" rtlCol="0">
            <a:spAutoFit/>
          </a:bodyPr>
          <a:lstStyle/>
          <a:p>
            <a:pPr marL="12700" marR="5080" indent="2430145">
              <a:lnSpc>
                <a:spcPts val="11250"/>
              </a:lnSpc>
              <a:spcBef>
                <a:spcPts val="955"/>
              </a:spcBef>
            </a:pPr>
            <a:r>
              <a:rPr lang="en-US" sz="3200" b="1" i="0" dirty="0" smtClean="0">
                <a:latin typeface="Bahnschrift SemiBold" pitchFamily="34" charset="0"/>
                <a:cs typeface="Trebuchet MS"/>
              </a:rPr>
              <a:t>  </a:t>
            </a:r>
            <a:r>
              <a:rPr lang="en-US" sz="2400" b="1" i="0" dirty="0" smtClean="0">
                <a:latin typeface="Arial Black" pitchFamily="34" charset="0"/>
                <a:cs typeface="Trebuchet MS"/>
              </a:rPr>
              <a:t/>
            </a:r>
            <a:br>
              <a:rPr lang="en-US" sz="2400" b="1" i="0" dirty="0" smtClean="0">
                <a:latin typeface="Arial Black" pitchFamily="34" charset="0"/>
                <a:cs typeface="Trebuchet MS"/>
              </a:rPr>
            </a:br>
            <a:r>
              <a:rPr lang="en-US" sz="2400" b="1" i="0" dirty="0" smtClean="0">
                <a:latin typeface="Arial Black" pitchFamily="34" charset="0"/>
                <a:cs typeface="Trebuchet MS"/>
              </a:rPr>
              <a:t> </a:t>
            </a:r>
            <a:r>
              <a:rPr lang="en-US" sz="2400" b="1" i="0" dirty="0" smtClean="0">
                <a:latin typeface="Arial Black" pitchFamily="34" charset="0"/>
                <a:cs typeface="Trebuchet MS"/>
              </a:rPr>
              <a:t>                                                                          </a:t>
            </a:r>
            <a:endParaRPr sz="2400" b="1" i="0" dirty="0">
              <a:latin typeface="Arial Black" pitchFamily="34" charset="0"/>
              <a:cs typeface="Trebuchet M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8420100"/>
            <a:ext cx="182880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WhatsApp_Image_2025-03-02_at_09.39.21_9568f757-removebg-preview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514600" y="-1409700"/>
            <a:ext cx="15011400" cy="11201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7498060" cy="10287000"/>
            <a:chOff x="0" y="0"/>
            <a:chExt cx="1749806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4514226" cy="1028693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267915" y="1041399"/>
              <a:ext cx="8229600" cy="8204200"/>
            </a:xfrm>
            <a:custGeom>
              <a:avLst/>
              <a:gdLst/>
              <a:ahLst/>
              <a:cxnLst/>
              <a:rect l="l" t="t" r="r" b="b"/>
              <a:pathLst>
                <a:path w="8229600" h="8204200">
                  <a:moveTo>
                    <a:pt x="4591322" y="12700"/>
                  </a:moveTo>
                  <a:lnTo>
                    <a:pt x="3638276" y="12700"/>
                  </a:lnTo>
                  <a:lnTo>
                    <a:pt x="3685258" y="0"/>
                  </a:lnTo>
                  <a:lnTo>
                    <a:pt x="4544340" y="0"/>
                  </a:lnTo>
                  <a:lnTo>
                    <a:pt x="4591322" y="12700"/>
                  </a:lnTo>
                  <a:close/>
                </a:path>
                <a:path w="8229600" h="8204200">
                  <a:moveTo>
                    <a:pt x="4684802" y="25400"/>
                  </a:moveTo>
                  <a:lnTo>
                    <a:pt x="3544796" y="25400"/>
                  </a:lnTo>
                  <a:lnTo>
                    <a:pt x="3591455" y="12700"/>
                  </a:lnTo>
                  <a:lnTo>
                    <a:pt x="4638144" y="12700"/>
                  </a:lnTo>
                  <a:lnTo>
                    <a:pt x="4684802" y="25400"/>
                  </a:lnTo>
                  <a:close/>
                </a:path>
                <a:path w="8229600" h="8204200">
                  <a:moveTo>
                    <a:pt x="4777618" y="38100"/>
                  </a:moveTo>
                  <a:lnTo>
                    <a:pt x="3451980" y="38100"/>
                  </a:lnTo>
                  <a:lnTo>
                    <a:pt x="3498304" y="25400"/>
                  </a:lnTo>
                  <a:lnTo>
                    <a:pt x="4731295" y="25400"/>
                  </a:lnTo>
                  <a:lnTo>
                    <a:pt x="4777618" y="38100"/>
                  </a:lnTo>
                  <a:close/>
                </a:path>
                <a:path w="8229600" h="8204200">
                  <a:moveTo>
                    <a:pt x="4915543" y="63500"/>
                  </a:moveTo>
                  <a:lnTo>
                    <a:pt x="3314055" y="63500"/>
                  </a:lnTo>
                  <a:lnTo>
                    <a:pt x="3405829" y="38100"/>
                  </a:lnTo>
                  <a:lnTo>
                    <a:pt x="4823769" y="38100"/>
                  </a:lnTo>
                  <a:lnTo>
                    <a:pt x="4915543" y="63500"/>
                  </a:lnTo>
                  <a:close/>
                </a:path>
                <a:path w="8229600" h="8204200">
                  <a:moveTo>
                    <a:pt x="4961160" y="8128000"/>
                  </a:moveTo>
                  <a:lnTo>
                    <a:pt x="3268439" y="8128000"/>
                  </a:lnTo>
                  <a:lnTo>
                    <a:pt x="2693291" y="7962900"/>
                  </a:lnTo>
                  <a:lnTo>
                    <a:pt x="2650529" y="7937500"/>
                  </a:lnTo>
                  <a:lnTo>
                    <a:pt x="2565688" y="7912100"/>
                  </a:lnTo>
                  <a:lnTo>
                    <a:pt x="2523615" y="7886700"/>
                  </a:lnTo>
                  <a:lnTo>
                    <a:pt x="2440179" y="7861300"/>
                  </a:lnTo>
                  <a:lnTo>
                    <a:pt x="2398821" y="7835900"/>
                  </a:lnTo>
                  <a:lnTo>
                    <a:pt x="2357709" y="7823200"/>
                  </a:lnTo>
                  <a:lnTo>
                    <a:pt x="2276230" y="7772400"/>
                  </a:lnTo>
                  <a:lnTo>
                    <a:pt x="2235870" y="7759700"/>
                  </a:lnTo>
                  <a:lnTo>
                    <a:pt x="2195766" y="7734300"/>
                  </a:lnTo>
                  <a:lnTo>
                    <a:pt x="2155923" y="7721600"/>
                  </a:lnTo>
                  <a:lnTo>
                    <a:pt x="1999207" y="7620000"/>
                  </a:lnTo>
                  <a:lnTo>
                    <a:pt x="1960707" y="7607300"/>
                  </a:lnTo>
                  <a:lnTo>
                    <a:pt x="1846889" y="7531100"/>
                  </a:lnTo>
                  <a:lnTo>
                    <a:pt x="1735655" y="7454900"/>
                  </a:lnTo>
                  <a:lnTo>
                    <a:pt x="1627084" y="7378700"/>
                  </a:lnTo>
                  <a:lnTo>
                    <a:pt x="1591500" y="7340600"/>
                  </a:lnTo>
                  <a:lnTo>
                    <a:pt x="1486610" y="7264400"/>
                  </a:lnTo>
                  <a:lnTo>
                    <a:pt x="1452277" y="7239000"/>
                  </a:lnTo>
                  <a:lnTo>
                    <a:pt x="1418264" y="7200900"/>
                  </a:lnTo>
                  <a:lnTo>
                    <a:pt x="1351212" y="7150100"/>
                  </a:lnTo>
                  <a:lnTo>
                    <a:pt x="1318178" y="7112000"/>
                  </a:lnTo>
                  <a:lnTo>
                    <a:pt x="1285476" y="7086600"/>
                  </a:lnTo>
                  <a:lnTo>
                    <a:pt x="1253110" y="7048500"/>
                  </a:lnTo>
                  <a:lnTo>
                    <a:pt x="1221082" y="7023100"/>
                  </a:lnTo>
                  <a:lnTo>
                    <a:pt x="1189396" y="6985000"/>
                  </a:lnTo>
                  <a:lnTo>
                    <a:pt x="1158054" y="6959600"/>
                  </a:lnTo>
                  <a:lnTo>
                    <a:pt x="1127060" y="6921500"/>
                  </a:lnTo>
                  <a:lnTo>
                    <a:pt x="1096416" y="6896100"/>
                  </a:lnTo>
                  <a:lnTo>
                    <a:pt x="1066125" y="6858000"/>
                  </a:lnTo>
                  <a:lnTo>
                    <a:pt x="1036191" y="6819900"/>
                  </a:lnTo>
                  <a:lnTo>
                    <a:pt x="1006617" y="6794500"/>
                  </a:lnTo>
                  <a:lnTo>
                    <a:pt x="977405" y="6756400"/>
                  </a:lnTo>
                  <a:lnTo>
                    <a:pt x="948559" y="6718300"/>
                  </a:lnTo>
                  <a:lnTo>
                    <a:pt x="920081" y="6692900"/>
                  </a:lnTo>
                  <a:lnTo>
                    <a:pt x="891975" y="6654800"/>
                  </a:lnTo>
                  <a:lnTo>
                    <a:pt x="864244" y="6616700"/>
                  </a:lnTo>
                  <a:lnTo>
                    <a:pt x="836890" y="6578600"/>
                  </a:lnTo>
                  <a:lnTo>
                    <a:pt x="809917" y="6553200"/>
                  </a:lnTo>
                  <a:lnTo>
                    <a:pt x="783328" y="6515100"/>
                  </a:lnTo>
                  <a:lnTo>
                    <a:pt x="757125" y="6477000"/>
                  </a:lnTo>
                  <a:lnTo>
                    <a:pt x="731312" y="6438900"/>
                  </a:lnTo>
                  <a:lnTo>
                    <a:pt x="705892" y="6400800"/>
                  </a:lnTo>
                  <a:lnTo>
                    <a:pt x="680868" y="6362700"/>
                  </a:lnTo>
                  <a:lnTo>
                    <a:pt x="656243" y="6324600"/>
                  </a:lnTo>
                  <a:lnTo>
                    <a:pt x="632019" y="6286500"/>
                  </a:lnTo>
                  <a:lnTo>
                    <a:pt x="608201" y="6248400"/>
                  </a:lnTo>
                  <a:lnTo>
                    <a:pt x="584790" y="6210300"/>
                  </a:lnTo>
                  <a:lnTo>
                    <a:pt x="561790" y="6172200"/>
                  </a:lnTo>
                  <a:lnTo>
                    <a:pt x="539204" y="6134100"/>
                  </a:lnTo>
                  <a:lnTo>
                    <a:pt x="517036" y="6096000"/>
                  </a:lnTo>
                  <a:lnTo>
                    <a:pt x="495287" y="6057900"/>
                  </a:lnTo>
                  <a:lnTo>
                    <a:pt x="473961" y="6019800"/>
                  </a:lnTo>
                  <a:lnTo>
                    <a:pt x="453061" y="5969000"/>
                  </a:lnTo>
                  <a:lnTo>
                    <a:pt x="432590" y="5930900"/>
                  </a:lnTo>
                  <a:lnTo>
                    <a:pt x="412551" y="5892800"/>
                  </a:lnTo>
                  <a:lnTo>
                    <a:pt x="392948" y="5854700"/>
                  </a:lnTo>
                  <a:lnTo>
                    <a:pt x="373782" y="5816600"/>
                  </a:lnTo>
                  <a:lnTo>
                    <a:pt x="355058" y="5765800"/>
                  </a:lnTo>
                  <a:lnTo>
                    <a:pt x="336778" y="5727700"/>
                  </a:lnTo>
                  <a:lnTo>
                    <a:pt x="318945" y="5689600"/>
                  </a:lnTo>
                  <a:lnTo>
                    <a:pt x="301562" y="5638800"/>
                  </a:lnTo>
                  <a:lnTo>
                    <a:pt x="284632" y="5600700"/>
                  </a:lnTo>
                  <a:lnTo>
                    <a:pt x="268159" y="5562600"/>
                  </a:lnTo>
                  <a:lnTo>
                    <a:pt x="252145" y="5511800"/>
                  </a:lnTo>
                  <a:lnTo>
                    <a:pt x="236593" y="5473700"/>
                  </a:lnTo>
                  <a:lnTo>
                    <a:pt x="221507" y="5435600"/>
                  </a:lnTo>
                  <a:lnTo>
                    <a:pt x="206889" y="5384800"/>
                  </a:lnTo>
                  <a:lnTo>
                    <a:pt x="192742" y="5346700"/>
                  </a:lnTo>
                  <a:lnTo>
                    <a:pt x="179070" y="5295900"/>
                  </a:lnTo>
                  <a:lnTo>
                    <a:pt x="165875" y="5257800"/>
                  </a:lnTo>
                  <a:lnTo>
                    <a:pt x="153160" y="5207000"/>
                  </a:lnTo>
                  <a:lnTo>
                    <a:pt x="140929" y="5168900"/>
                  </a:lnTo>
                  <a:lnTo>
                    <a:pt x="129185" y="5118100"/>
                  </a:lnTo>
                  <a:lnTo>
                    <a:pt x="117930" y="5080000"/>
                  </a:lnTo>
                  <a:lnTo>
                    <a:pt x="107167" y="5029200"/>
                  </a:lnTo>
                  <a:lnTo>
                    <a:pt x="96900" y="4991100"/>
                  </a:lnTo>
                  <a:lnTo>
                    <a:pt x="87132" y="4940300"/>
                  </a:lnTo>
                  <a:lnTo>
                    <a:pt x="77865" y="4902200"/>
                  </a:lnTo>
                  <a:lnTo>
                    <a:pt x="69103" y="4851400"/>
                  </a:lnTo>
                  <a:lnTo>
                    <a:pt x="60848" y="4800600"/>
                  </a:lnTo>
                  <a:lnTo>
                    <a:pt x="53104" y="4762500"/>
                  </a:lnTo>
                  <a:lnTo>
                    <a:pt x="45874" y="4711700"/>
                  </a:lnTo>
                  <a:lnTo>
                    <a:pt x="39160" y="4660900"/>
                  </a:lnTo>
                  <a:lnTo>
                    <a:pt x="32966" y="4622800"/>
                  </a:lnTo>
                  <a:lnTo>
                    <a:pt x="27295" y="4572000"/>
                  </a:lnTo>
                  <a:lnTo>
                    <a:pt x="22150" y="4521200"/>
                  </a:lnTo>
                  <a:lnTo>
                    <a:pt x="17533" y="4483100"/>
                  </a:lnTo>
                  <a:lnTo>
                    <a:pt x="13448" y="4432300"/>
                  </a:lnTo>
                  <a:lnTo>
                    <a:pt x="9898" y="4381500"/>
                  </a:lnTo>
                  <a:lnTo>
                    <a:pt x="6886" y="4330700"/>
                  </a:lnTo>
                  <a:lnTo>
                    <a:pt x="4415" y="4292600"/>
                  </a:lnTo>
                  <a:lnTo>
                    <a:pt x="2488" y="4241800"/>
                  </a:lnTo>
                  <a:lnTo>
                    <a:pt x="1107" y="4191000"/>
                  </a:lnTo>
                  <a:lnTo>
                    <a:pt x="277" y="4140200"/>
                  </a:lnTo>
                  <a:lnTo>
                    <a:pt x="0" y="4102100"/>
                  </a:lnTo>
                  <a:lnTo>
                    <a:pt x="277" y="4051300"/>
                  </a:lnTo>
                  <a:lnTo>
                    <a:pt x="1107" y="4000500"/>
                  </a:lnTo>
                  <a:lnTo>
                    <a:pt x="2488" y="3949700"/>
                  </a:lnTo>
                  <a:lnTo>
                    <a:pt x="4415" y="3898900"/>
                  </a:lnTo>
                  <a:lnTo>
                    <a:pt x="6886" y="3860800"/>
                  </a:lnTo>
                  <a:lnTo>
                    <a:pt x="9898" y="3810000"/>
                  </a:lnTo>
                  <a:lnTo>
                    <a:pt x="13448" y="3759200"/>
                  </a:lnTo>
                  <a:lnTo>
                    <a:pt x="17533" y="3708400"/>
                  </a:lnTo>
                  <a:lnTo>
                    <a:pt x="22150" y="3670300"/>
                  </a:lnTo>
                  <a:lnTo>
                    <a:pt x="27295" y="3619500"/>
                  </a:lnTo>
                  <a:lnTo>
                    <a:pt x="32966" y="3568700"/>
                  </a:lnTo>
                  <a:lnTo>
                    <a:pt x="39160" y="3530600"/>
                  </a:lnTo>
                  <a:lnTo>
                    <a:pt x="45874" y="3479800"/>
                  </a:lnTo>
                  <a:lnTo>
                    <a:pt x="53104" y="3429000"/>
                  </a:lnTo>
                  <a:lnTo>
                    <a:pt x="60848" y="3390900"/>
                  </a:lnTo>
                  <a:lnTo>
                    <a:pt x="69103" y="3340100"/>
                  </a:lnTo>
                  <a:lnTo>
                    <a:pt x="77865" y="3289300"/>
                  </a:lnTo>
                  <a:lnTo>
                    <a:pt x="87132" y="3251200"/>
                  </a:lnTo>
                  <a:lnTo>
                    <a:pt x="96900" y="3200400"/>
                  </a:lnTo>
                  <a:lnTo>
                    <a:pt x="107167" y="3162300"/>
                  </a:lnTo>
                  <a:lnTo>
                    <a:pt x="117930" y="3111500"/>
                  </a:lnTo>
                  <a:lnTo>
                    <a:pt x="129185" y="3073400"/>
                  </a:lnTo>
                  <a:lnTo>
                    <a:pt x="140929" y="3022600"/>
                  </a:lnTo>
                  <a:lnTo>
                    <a:pt x="153160" y="2984500"/>
                  </a:lnTo>
                  <a:lnTo>
                    <a:pt x="165875" y="2933700"/>
                  </a:lnTo>
                  <a:lnTo>
                    <a:pt x="179070" y="2895600"/>
                  </a:lnTo>
                  <a:lnTo>
                    <a:pt x="192742" y="2844800"/>
                  </a:lnTo>
                  <a:lnTo>
                    <a:pt x="206889" y="2806700"/>
                  </a:lnTo>
                  <a:lnTo>
                    <a:pt x="221507" y="2755900"/>
                  </a:lnTo>
                  <a:lnTo>
                    <a:pt x="236593" y="2717800"/>
                  </a:lnTo>
                  <a:lnTo>
                    <a:pt x="252145" y="2679700"/>
                  </a:lnTo>
                  <a:lnTo>
                    <a:pt x="268159" y="2628900"/>
                  </a:lnTo>
                  <a:lnTo>
                    <a:pt x="284632" y="2590800"/>
                  </a:lnTo>
                  <a:lnTo>
                    <a:pt x="301562" y="2552700"/>
                  </a:lnTo>
                  <a:lnTo>
                    <a:pt x="318945" y="2501900"/>
                  </a:lnTo>
                  <a:lnTo>
                    <a:pt x="336778" y="2463800"/>
                  </a:lnTo>
                  <a:lnTo>
                    <a:pt x="355058" y="2425700"/>
                  </a:lnTo>
                  <a:lnTo>
                    <a:pt x="373782" y="2374900"/>
                  </a:lnTo>
                  <a:lnTo>
                    <a:pt x="392948" y="2336800"/>
                  </a:lnTo>
                  <a:lnTo>
                    <a:pt x="412551" y="2298700"/>
                  </a:lnTo>
                  <a:lnTo>
                    <a:pt x="432590" y="2260600"/>
                  </a:lnTo>
                  <a:lnTo>
                    <a:pt x="453061" y="2222500"/>
                  </a:lnTo>
                  <a:lnTo>
                    <a:pt x="473961" y="2171700"/>
                  </a:lnTo>
                  <a:lnTo>
                    <a:pt x="495287" y="2133600"/>
                  </a:lnTo>
                  <a:lnTo>
                    <a:pt x="517036" y="2095500"/>
                  </a:lnTo>
                  <a:lnTo>
                    <a:pt x="539204" y="2057400"/>
                  </a:lnTo>
                  <a:lnTo>
                    <a:pt x="561790" y="2019300"/>
                  </a:lnTo>
                  <a:lnTo>
                    <a:pt x="584790" y="1981200"/>
                  </a:lnTo>
                  <a:lnTo>
                    <a:pt x="608201" y="1943100"/>
                  </a:lnTo>
                  <a:lnTo>
                    <a:pt x="632019" y="1905000"/>
                  </a:lnTo>
                  <a:lnTo>
                    <a:pt x="656243" y="1866900"/>
                  </a:lnTo>
                  <a:lnTo>
                    <a:pt x="680868" y="1828800"/>
                  </a:lnTo>
                  <a:lnTo>
                    <a:pt x="705892" y="1790700"/>
                  </a:lnTo>
                  <a:lnTo>
                    <a:pt x="731312" y="1752600"/>
                  </a:lnTo>
                  <a:lnTo>
                    <a:pt x="757125" y="1714500"/>
                  </a:lnTo>
                  <a:lnTo>
                    <a:pt x="783328" y="1676400"/>
                  </a:lnTo>
                  <a:lnTo>
                    <a:pt x="809917" y="1638300"/>
                  </a:lnTo>
                  <a:lnTo>
                    <a:pt x="836890" y="1612900"/>
                  </a:lnTo>
                  <a:lnTo>
                    <a:pt x="864244" y="1574800"/>
                  </a:lnTo>
                  <a:lnTo>
                    <a:pt x="891975" y="1536700"/>
                  </a:lnTo>
                  <a:lnTo>
                    <a:pt x="920081" y="1498600"/>
                  </a:lnTo>
                  <a:lnTo>
                    <a:pt x="948559" y="1473200"/>
                  </a:lnTo>
                  <a:lnTo>
                    <a:pt x="977405" y="1435100"/>
                  </a:lnTo>
                  <a:lnTo>
                    <a:pt x="1006617" y="1397000"/>
                  </a:lnTo>
                  <a:lnTo>
                    <a:pt x="1036191" y="1371600"/>
                  </a:lnTo>
                  <a:lnTo>
                    <a:pt x="1066125" y="1333500"/>
                  </a:lnTo>
                  <a:lnTo>
                    <a:pt x="1096416" y="1295400"/>
                  </a:lnTo>
                  <a:lnTo>
                    <a:pt x="1127060" y="1270000"/>
                  </a:lnTo>
                  <a:lnTo>
                    <a:pt x="1158054" y="1231900"/>
                  </a:lnTo>
                  <a:lnTo>
                    <a:pt x="1189396" y="1206500"/>
                  </a:lnTo>
                  <a:lnTo>
                    <a:pt x="1221082" y="1168400"/>
                  </a:lnTo>
                  <a:lnTo>
                    <a:pt x="1253110" y="1143000"/>
                  </a:lnTo>
                  <a:lnTo>
                    <a:pt x="1285476" y="1104900"/>
                  </a:lnTo>
                  <a:lnTo>
                    <a:pt x="1318178" y="1079500"/>
                  </a:lnTo>
                  <a:lnTo>
                    <a:pt x="1351212" y="1041400"/>
                  </a:lnTo>
                  <a:lnTo>
                    <a:pt x="1418264" y="990600"/>
                  </a:lnTo>
                  <a:lnTo>
                    <a:pt x="1452277" y="952500"/>
                  </a:lnTo>
                  <a:lnTo>
                    <a:pt x="1556225" y="876300"/>
                  </a:lnTo>
                  <a:lnTo>
                    <a:pt x="1591500" y="850900"/>
                  </a:lnTo>
                  <a:lnTo>
                    <a:pt x="1627084" y="812800"/>
                  </a:lnTo>
                  <a:lnTo>
                    <a:pt x="1735655" y="736600"/>
                  </a:lnTo>
                  <a:lnTo>
                    <a:pt x="1846889" y="660400"/>
                  </a:lnTo>
                  <a:lnTo>
                    <a:pt x="1960707" y="584200"/>
                  </a:lnTo>
                  <a:lnTo>
                    <a:pt x="1999207" y="571500"/>
                  </a:lnTo>
                  <a:lnTo>
                    <a:pt x="2155923" y="469900"/>
                  </a:lnTo>
                  <a:lnTo>
                    <a:pt x="2195766" y="457200"/>
                  </a:lnTo>
                  <a:lnTo>
                    <a:pt x="2235870" y="431800"/>
                  </a:lnTo>
                  <a:lnTo>
                    <a:pt x="2276230" y="419100"/>
                  </a:lnTo>
                  <a:lnTo>
                    <a:pt x="2357709" y="368300"/>
                  </a:lnTo>
                  <a:lnTo>
                    <a:pt x="2398821" y="355600"/>
                  </a:lnTo>
                  <a:lnTo>
                    <a:pt x="2440179" y="330200"/>
                  </a:lnTo>
                  <a:lnTo>
                    <a:pt x="2523615" y="304800"/>
                  </a:lnTo>
                  <a:lnTo>
                    <a:pt x="2565688" y="279400"/>
                  </a:lnTo>
                  <a:lnTo>
                    <a:pt x="2650529" y="254000"/>
                  </a:lnTo>
                  <a:lnTo>
                    <a:pt x="2693291" y="228600"/>
                  </a:lnTo>
                  <a:lnTo>
                    <a:pt x="3268439" y="63500"/>
                  </a:lnTo>
                  <a:lnTo>
                    <a:pt x="4961160" y="63500"/>
                  </a:lnTo>
                  <a:lnTo>
                    <a:pt x="5536307" y="228600"/>
                  </a:lnTo>
                  <a:lnTo>
                    <a:pt x="5579069" y="254000"/>
                  </a:lnTo>
                  <a:lnTo>
                    <a:pt x="5663910" y="279400"/>
                  </a:lnTo>
                  <a:lnTo>
                    <a:pt x="5705984" y="304800"/>
                  </a:lnTo>
                  <a:lnTo>
                    <a:pt x="5789420" y="330200"/>
                  </a:lnTo>
                  <a:lnTo>
                    <a:pt x="5830777" y="355600"/>
                  </a:lnTo>
                  <a:lnTo>
                    <a:pt x="5871890" y="368300"/>
                  </a:lnTo>
                  <a:lnTo>
                    <a:pt x="5953368" y="419100"/>
                  </a:lnTo>
                  <a:lnTo>
                    <a:pt x="5993729" y="431800"/>
                  </a:lnTo>
                  <a:lnTo>
                    <a:pt x="6033832" y="457200"/>
                  </a:lnTo>
                  <a:lnTo>
                    <a:pt x="6073676" y="469900"/>
                  </a:lnTo>
                  <a:lnTo>
                    <a:pt x="6230392" y="571500"/>
                  </a:lnTo>
                  <a:lnTo>
                    <a:pt x="6268891" y="584200"/>
                  </a:lnTo>
                  <a:lnTo>
                    <a:pt x="6382709" y="660400"/>
                  </a:lnTo>
                  <a:lnTo>
                    <a:pt x="6493944" y="736600"/>
                  </a:lnTo>
                  <a:lnTo>
                    <a:pt x="6602514" y="812800"/>
                  </a:lnTo>
                  <a:lnTo>
                    <a:pt x="6638098" y="850900"/>
                  </a:lnTo>
                  <a:lnTo>
                    <a:pt x="6673374" y="876300"/>
                  </a:lnTo>
                  <a:lnTo>
                    <a:pt x="6777321" y="952500"/>
                  </a:lnTo>
                  <a:lnTo>
                    <a:pt x="6811334" y="990600"/>
                  </a:lnTo>
                  <a:lnTo>
                    <a:pt x="6878387" y="1041400"/>
                  </a:lnTo>
                  <a:lnTo>
                    <a:pt x="6911421" y="1079500"/>
                  </a:lnTo>
                  <a:lnTo>
                    <a:pt x="6944122" y="1104900"/>
                  </a:lnTo>
                  <a:lnTo>
                    <a:pt x="6976488" y="1143000"/>
                  </a:lnTo>
                  <a:lnTo>
                    <a:pt x="7008516" y="1168400"/>
                  </a:lnTo>
                  <a:lnTo>
                    <a:pt x="7040202" y="1206500"/>
                  </a:lnTo>
                  <a:lnTo>
                    <a:pt x="7071544" y="1231900"/>
                  </a:lnTo>
                  <a:lnTo>
                    <a:pt x="7102539" y="1270000"/>
                  </a:lnTo>
                  <a:lnTo>
                    <a:pt x="7133183" y="1295400"/>
                  </a:lnTo>
                  <a:lnTo>
                    <a:pt x="7163473" y="1333500"/>
                  </a:lnTo>
                  <a:lnTo>
                    <a:pt x="7193407" y="1371600"/>
                  </a:lnTo>
                  <a:lnTo>
                    <a:pt x="7222982" y="1397000"/>
                  </a:lnTo>
                  <a:lnTo>
                    <a:pt x="7252194" y="1435100"/>
                  </a:lnTo>
                  <a:lnTo>
                    <a:pt x="7281040" y="1473200"/>
                  </a:lnTo>
                  <a:lnTo>
                    <a:pt x="7309518" y="1498600"/>
                  </a:lnTo>
                  <a:lnTo>
                    <a:pt x="7337624" y="1536700"/>
                  </a:lnTo>
                  <a:lnTo>
                    <a:pt x="7365355" y="1574800"/>
                  </a:lnTo>
                  <a:lnTo>
                    <a:pt x="7392709" y="1612900"/>
                  </a:lnTo>
                  <a:lnTo>
                    <a:pt x="7419682" y="1638300"/>
                  </a:lnTo>
                  <a:lnTo>
                    <a:pt x="7446271" y="1676400"/>
                  </a:lnTo>
                  <a:lnTo>
                    <a:pt x="7472473" y="1714500"/>
                  </a:lnTo>
                  <a:lnTo>
                    <a:pt x="7498286" y="1752600"/>
                  </a:lnTo>
                  <a:lnTo>
                    <a:pt x="7523706" y="1790700"/>
                  </a:lnTo>
                  <a:lnTo>
                    <a:pt x="7548730" y="1828800"/>
                  </a:lnTo>
                  <a:lnTo>
                    <a:pt x="7573356" y="1866900"/>
                  </a:lnTo>
                  <a:lnTo>
                    <a:pt x="7597579" y="1905000"/>
                  </a:lnTo>
                  <a:lnTo>
                    <a:pt x="7621398" y="1943100"/>
                  </a:lnTo>
                  <a:lnTo>
                    <a:pt x="7644809" y="1981200"/>
                  </a:lnTo>
                  <a:lnTo>
                    <a:pt x="7667808" y="2019300"/>
                  </a:lnTo>
                  <a:lnTo>
                    <a:pt x="7690394" y="2057400"/>
                  </a:lnTo>
                  <a:lnTo>
                    <a:pt x="7712563" y="2095500"/>
                  </a:lnTo>
                  <a:lnTo>
                    <a:pt x="7734312" y="2133600"/>
                  </a:lnTo>
                  <a:lnTo>
                    <a:pt x="7755638" y="2171700"/>
                  </a:lnTo>
                  <a:lnTo>
                    <a:pt x="7776538" y="2222500"/>
                  </a:lnTo>
                  <a:lnTo>
                    <a:pt x="7797008" y="2260600"/>
                  </a:lnTo>
                  <a:lnTo>
                    <a:pt x="7817047" y="2298700"/>
                  </a:lnTo>
                  <a:lnTo>
                    <a:pt x="7836651" y="2336800"/>
                  </a:lnTo>
                  <a:lnTo>
                    <a:pt x="7855816" y="2374900"/>
                  </a:lnTo>
                  <a:lnTo>
                    <a:pt x="7874541" y="2425700"/>
                  </a:lnTo>
                  <a:lnTo>
                    <a:pt x="7892821" y="2463800"/>
                  </a:lnTo>
                  <a:lnTo>
                    <a:pt x="7910654" y="2501900"/>
                  </a:lnTo>
                  <a:lnTo>
                    <a:pt x="7928037" y="2552700"/>
                  </a:lnTo>
                  <a:lnTo>
                    <a:pt x="7944966" y="2590800"/>
                  </a:lnTo>
                  <a:lnTo>
                    <a:pt x="7961440" y="2628900"/>
                  </a:lnTo>
                  <a:lnTo>
                    <a:pt x="7977454" y="2679700"/>
                  </a:lnTo>
                  <a:lnTo>
                    <a:pt x="7993005" y="2717800"/>
                  </a:lnTo>
                  <a:lnTo>
                    <a:pt x="8008092" y="2755900"/>
                  </a:lnTo>
                  <a:lnTo>
                    <a:pt x="8022710" y="2806700"/>
                  </a:lnTo>
                  <a:lnTo>
                    <a:pt x="8036857" y="2844800"/>
                  </a:lnTo>
                  <a:lnTo>
                    <a:pt x="8050529" y="2895600"/>
                  </a:lnTo>
                  <a:lnTo>
                    <a:pt x="8063724" y="2933700"/>
                  </a:lnTo>
                  <a:lnTo>
                    <a:pt x="8076438" y="2984500"/>
                  </a:lnTo>
                  <a:lnTo>
                    <a:pt x="8088669" y="3022600"/>
                  </a:lnTo>
                  <a:lnTo>
                    <a:pt x="8100414" y="3073400"/>
                  </a:lnTo>
                  <a:lnTo>
                    <a:pt x="8111669" y="3111500"/>
                  </a:lnTo>
                  <a:lnTo>
                    <a:pt x="8122431" y="3162300"/>
                  </a:lnTo>
                  <a:lnTo>
                    <a:pt x="8132698" y="3200400"/>
                  </a:lnTo>
                  <a:lnTo>
                    <a:pt x="8142467" y="3251200"/>
                  </a:lnTo>
                  <a:lnTo>
                    <a:pt x="8151734" y="3289300"/>
                  </a:lnTo>
                  <a:lnTo>
                    <a:pt x="8160496" y="3340100"/>
                  </a:lnTo>
                  <a:lnTo>
                    <a:pt x="8168751" y="3390900"/>
                  </a:lnTo>
                  <a:lnTo>
                    <a:pt x="8176495" y="3429000"/>
                  </a:lnTo>
                  <a:lnTo>
                    <a:pt x="8183725" y="3479800"/>
                  </a:lnTo>
                  <a:lnTo>
                    <a:pt x="8190438" y="3530600"/>
                  </a:lnTo>
                  <a:lnTo>
                    <a:pt x="8196632" y="3568700"/>
                  </a:lnTo>
                  <a:lnTo>
                    <a:pt x="8202303" y="3619500"/>
                  </a:lnTo>
                  <a:lnTo>
                    <a:pt x="8207449" y="3670300"/>
                  </a:lnTo>
                  <a:lnTo>
                    <a:pt x="8212065" y="3708400"/>
                  </a:lnTo>
                  <a:lnTo>
                    <a:pt x="8216150" y="3759200"/>
                  </a:lnTo>
                  <a:lnTo>
                    <a:pt x="8219700" y="3810000"/>
                  </a:lnTo>
                  <a:lnTo>
                    <a:pt x="8222712" y="3860800"/>
                  </a:lnTo>
                  <a:lnTo>
                    <a:pt x="8225183" y="3898900"/>
                  </a:lnTo>
                  <a:lnTo>
                    <a:pt x="8227111" y="3949700"/>
                  </a:lnTo>
                  <a:lnTo>
                    <a:pt x="8228491" y="4000500"/>
                  </a:lnTo>
                  <a:lnTo>
                    <a:pt x="8229322" y="4051300"/>
                  </a:lnTo>
                  <a:lnTo>
                    <a:pt x="8229599" y="4102100"/>
                  </a:lnTo>
                  <a:lnTo>
                    <a:pt x="8229322" y="4140200"/>
                  </a:lnTo>
                  <a:lnTo>
                    <a:pt x="8228491" y="4191000"/>
                  </a:lnTo>
                  <a:lnTo>
                    <a:pt x="8227111" y="4241800"/>
                  </a:lnTo>
                  <a:lnTo>
                    <a:pt x="8225183" y="4292600"/>
                  </a:lnTo>
                  <a:lnTo>
                    <a:pt x="8222712" y="4330700"/>
                  </a:lnTo>
                  <a:lnTo>
                    <a:pt x="8219700" y="4381500"/>
                  </a:lnTo>
                  <a:lnTo>
                    <a:pt x="8216150" y="4432300"/>
                  </a:lnTo>
                  <a:lnTo>
                    <a:pt x="8212065" y="4483100"/>
                  </a:lnTo>
                  <a:lnTo>
                    <a:pt x="8207449" y="4521200"/>
                  </a:lnTo>
                  <a:lnTo>
                    <a:pt x="8202303" y="4572000"/>
                  </a:lnTo>
                  <a:lnTo>
                    <a:pt x="8196632" y="4622800"/>
                  </a:lnTo>
                  <a:lnTo>
                    <a:pt x="8190438" y="4660900"/>
                  </a:lnTo>
                  <a:lnTo>
                    <a:pt x="8183725" y="4711700"/>
                  </a:lnTo>
                  <a:lnTo>
                    <a:pt x="8176495" y="4762500"/>
                  </a:lnTo>
                  <a:lnTo>
                    <a:pt x="8168751" y="4800600"/>
                  </a:lnTo>
                  <a:lnTo>
                    <a:pt x="8160496" y="4851400"/>
                  </a:lnTo>
                  <a:lnTo>
                    <a:pt x="8151734" y="4902200"/>
                  </a:lnTo>
                  <a:lnTo>
                    <a:pt x="8142467" y="4940300"/>
                  </a:lnTo>
                  <a:lnTo>
                    <a:pt x="8132698" y="4991100"/>
                  </a:lnTo>
                  <a:lnTo>
                    <a:pt x="8122431" y="5029200"/>
                  </a:lnTo>
                  <a:lnTo>
                    <a:pt x="8111669" y="5080000"/>
                  </a:lnTo>
                  <a:lnTo>
                    <a:pt x="8100414" y="5118100"/>
                  </a:lnTo>
                  <a:lnTo>
                    <a:pt x="8088669" y="5168900"/>
                  </a:lnTo>
                  <a:lnTo>
                    <a:pt x="8076438" y="5207000"/>
                  </a:lnTo>
                  <a:lnTo>
                    <a:pt x="8063724" y="5257800"/>
                  </a:lnTo>
                  <a:lnTo>
                    <a:pt x="8050529" y="5295900"/>
                  </a:lnTo>
                  <a:lnTo>
                    <a:pt x="8036857" y="5346700"/>
                  </a:lnTo>
                  <a:lnTo>
                    <a:pt x="8022710" y="5384800"/>
                  </a:lnTo>
                  <a:lnTo>
                    <a:pt x="8008092" y="5435600"/>
                  </a:lnTo>
                  <a:lnTo>
                    <a:pt x="7993005" y="5473700"/>
                  </a:lnTo>
                  <a:lnTo>
                    <a:pt x="7977454" y="5511800"/>
                  </a:lnTo>
                  <a:lnTo>
                    <a:pt x="7961440" y="5562600"/>
                  </a:lnTo>
                  <a:lnTo>
                    <a:pt x="7944966" y="5600700"/>
                  </a:lnTo>
                  <a:lnTo>
                    <a:pt x="7928037" y="5638800"/>
                  </a:lnTo>
                  <a:lnTo>
                    <a:pt x="7910654" y="5689600"/>
                  </a:lnTo>
                  <a:lnTo>
                    <a:pt x="7892821" y="5727700"/>
                  </a:lnTo>
                  <a:lnTo>
                    <a:pt x="7874541" y="5765800"/>
                  </a:lnTo>
                  <a:lnTo>
                    <a:pt x="7855816" y="5816600"/>
                  </a:lnTo>
                  <a:lnTo>
                    <a:pt x="7836651" y="5854700"/>
                  </a:lnTo>
                  <a:lnTo>
                    <a:pt x="7817047" y="5892800"/>
                  </a:lnTo>
                  <a:lnTo>
                    <a:pt x="7797008" y="5930900"/>
                  </a:lnTo>
                  <a:lnTo>
                    <a:pt x="7776538" y="5969000"/>
                  </a:lnTo>
                  <a:lnTo>
                    <a:pt x="7755638" y="6019800"/>
                  </a:lnTo>
                  <a:lnTo>
                    <a:pt x="7734312" y="6057900"/>
                  </a:lnTo>
                  <a:lnTo>
                    <a:pt x="7712563" y="6096000"/>
                  </a:lnTo>
                  <a:lnTo>
                    <a:pt x="7690394" y="6134100"/>
                  </a:lnTo>
                  <a:lnTo>
                    <a:pt x="7667808" y="6172200"/>
                  </a:lnTo>
                  <a:lnTo>
                    <a:pt x="7644809" y="6210300"/>
                  </a:lnTo>
                  <a:lnTo>
                    <a:pt x="7621398" y="6248400"/>
                  </a:lnTo>
                  <a:lnTo>
                    <a:pt x="7597579" y="6286500"/>
                  </a:lnTo>
                  <a:lnTo>
                    <a:pt x="7573356" y="6324600"/>
                  </a:lnTo>
                  <a:lnTo>
                    <a:pt x="7548730" y="6362700"/>
                  </a:lnTo>
                  <a:lnTo>
                    <a:pt x="7523706" y="6400800"/>
                  </a:lnTo>
                  <a:lnTo>
                    <a:pt x="7498286" y="6438900"/>
                  </a:lnTo>
                  <a:lnTo>
                    <a:pt x="7472473" y="6477000"/>
                  </a:lnTo>
                  <a:lnTo>
                    <a:pt x="7446271" y="6515100"/>
                  </a:lnTo>
                  <a:lnTo>
                    <a:pt x="7419682" y="6553200"/>
                  </a:lnTo>
                  <a:lnTo>
                    <a:pt x="7392709" y="6578600"/>
                  </a:lnTo>
                  <a:lnTo>
                    <a:pt x="7365355" y="6616700"/>
                  </a:lnTo>
                  <a:lnTo>
                    <a:pt x="7337624" y="6654800"/>
                  </a:lnTo>
                  <a:lnTo>
                    <a:pt x="7309518" y="6692900"/>
                  </a:lnTo>
                  <a:lnTo>
                    <a:pt x="7281040" y="6718300"/>
                  </a:lnTo>
                  <a:lnTo>
                    <a:pt x="7252194" y="6756400"/>
                  </a:lnTo>
                  <a:lnTo>
                    <a:pt x="7222982" y="6794500"/>
                  </a:lnTo>
                  <a:lnTo>
                    <a:pt x="7193407" y="6819900"/>
                  </a:lnTo>
                  <a:lnTo>
                    <a:pt x="7163473" y="6858000"/>
                  </a:lnTo>
                  <a:lnTo>
                    <a:pt x="7133183" y="6896100"/>
                  </a:lnTo>
                  <a:lnTo>
                    <a:pt x="7102539" y="6921500"/>
                  </a:lnTo>
                  <a:lnTo>
                    <a:pt x="7071544" y="6959600"/>
                  </a:lnTo>
                  <a:lnTo>
                    <a:pt x="7040202" y="6985000"/>
                  </a:lnTo>
                  <a:lnTo>
                    <a:pt x="7008516" y="7023100"/>
                  </a:lnTo>
                  <a:lnTo>
                    <a:pt x="6976488" y="7048500"/>
                  </a:lnTo>
                  <a:lnTo>
                    <a:pt x="6944122" y="7086600"/>
                  </a:lnTo>
                  <a:lnTo>
                    <a:pt x="6911421" y="7112000"/>
                  </a:lnTo>
                  <a:lnTo>
                    <a:pt x="6878387" y="7150100"/>
                  </a:lnTo>
                  <a:lnTo>
                    <a:pt x="6811334" y="7200900"/>
                  </a:lnTo>
                  <a:lnTo>
                    <a:pt x="6777321" y="7239000"/>
                  </a:lnTo>
                  <a:lnTo>
                    <a:pt x="6742988" y="7264400"/>
                  </a:lnTo>
                  <a:lnTo>
                    <a:pt x="6638098" y="7340600"/>
                  </a:lnTo>
                  <a:lnTo>
                    <a:pt x="6602514" y="7378700"/>
                  </a:lnTo>
                  <a:lnTo>
                    <a:pt x="6493944" y="7454900"/>
                  </a:lnTo>
                  <a:lnTo>
                    <a:pt x="6382709" y="7531100"/>
                  </a:lnTo>
                  <a:lnTo>
                    <a:pt x="6268891" y="7607300"/>
                  </a:lnTo>
                  <a:lnTo>
                    <a:pt x="6230392" y="7620000"/>
                  </a:lnTo>
                  <a:lnTo>
                    <a:pt x="6073676" y="7721600"/>
                  </a:lnTo>
                  <a:lnTo>
                    <a:pt x="6033832" y="7734300"/>
                  </a:lnTo>
                  <a:lnTo>
                    <a:pt x="5993729" y="7759700"/>
                  </a:lnTo>
                  <a:lnTo>
                    <a:pt x="5953368" y="7772400"/>
                  </a:lnTo>
                  <a:lnTo>
                    <a:pt x="5871890" y="7823200"/>
                  </a:lnTo>
                  <a:lnTo>
                    <a:pt x="5830777" y="7835900"/>
                  </a:lnTo>
                  <a:lnTo>
                    <a:pt x="5789420" y="7861300"/>
                  </a:lnTo>
                  <a:lnTo>
                    <a:pt x="5705984" y="7886700"/>
                  </a:lnTo>
                  <a:lnTo>
                    <a:pt x="5663910" y="7912100"/>
                  </a:lnTo>
                  <a:lnTo>
                    <a:pt x="5579069" y="7937500"/>
                  </a:lnTo>
                  <a:lnTo>
                    <a:pt x="5536307" y="7962900"/>
                  </a:lnTo>
                  <a:lnTo>
                    <a:pt x="4961160" y="8128000"/>
                  </a:lnTo>
                  <a:close/>
                </a:path>
                <a:path w="8229600" h="8204200">
                  <a:moveTo>
                    <a:pt x="4823769" y="8153400"/>
                  </a:moveTo>
                  <a:lnTo>
                    <a:pt x="3405829" y="8153400"/>
                  </a:lnTo>
                  <a:lnTo>
                    <a:pt x="3314055" y="8128000"/>
                  </a:lnTo>
                  <a:lnTo>
                    <a:pt x="4915543" y="8128000"/>
                  </a:lnTo>
                  <a:lnTo>
                    <a:pt x="4823769" y="8153400"/>
                  </a:lnTo>
                  <a:close/>
                </a:path>
                <a:path w="8229600" h="8204200">
                  <a:moveTo>
                    <a:pt x="4731295" y="8166100"/>
                  </a:moveTo>
                  <a:lnTo>
                    <a:pt x="3498304" y="8166100"/>
                  </a:lnTo>
                  <a:lnTo>
                    <a:pt x="3451980" y="8153400"/>
                  </a:lnTo>
                  <a:lnTo>
                    <a:pt x="4777618" y="8153400"/>
                  </a:lnTo>
                  <a:lnTo>
                    <a:pt x="4731295" y="8166100"/>
                  </a:lnTo>
                  <a:close/>
                </a:path>
                <a:path w="8229600" h="8204200">
                  <a:moveTo>
                    <a:pt x="4638144" y="8178800"/>
                  </a:moveTo>
                  <a:lnTo>
                    <a:pt x="3591455" y="8178800"/>
                  </a:lnTo>
                  <a:lnTo>
                    <a:pt x="3544796" y="8166100"/>
                  </a:lnTo>
                  <a:lnTo>
                    <a:pt x="4684802" y="8166100"/>
                  </a:lnTo>
                  <a:lnTo>
                    <a:pt x="4638144" y="8178800"/>
                  </a:lnTo>
                  <a:close/>
                </a:path>
                <a:path w="8229600" h="8204200">
                  <a:moveTo>
                    <a:pt x="4544340" y="8191500"/>
                  </a:moveTo>
                  <a:lnTo>
                    <a:pt x="3685258" y="8191500"/>
                  </a:lnTo>
                  <a:lnTo>
                    <a:pt x="3638276" y="8178800"/>
                  </a:lnTo>
                  <a:lnTo>
                    <a:pt x="4591322" y="8178800"/>
                  </a:lnTo>
                  <a:lnTo>
                    <a:pt x="4544340" y="8191500"/>
                  </a:lnTo>
                  <a:close/>
                </a:path>
                <a:path w="8229600" h="8204200">
                  <a:moveTo>
                    <a:pt x="4402465" y="8204200"/>
                  </a:moveTo>
                  <a:lnTo>
                    <a:pt x="3827134" y="8204200"/>
                  </a:lnTo>
                  <a:lnTo>
                    <a:pt x="3779690" y="8191500"/>
                  </a:lnTo>
                  <a:lnTo>
                    <a:pt x="4449909" y="8191500"/>
                  </a:lnTo>
                  <a:lnTo>
                    <a:pt x="4402465" y="8204200"/>
                  </a:lnTo>
                  <a:close/>
                </a:path>
              </a:pathLst>
            </a:custGeom>
            <a:solidFill>
              <a:srgbClr val="759DB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379037" y="1146177"/>
              <a:ext cx="8007350" cy="7988300"/>
            </a:xfrm>
            <a:custGeom>
              <a:avLst/>
              <a:gdLst/>
              <a:ahLst/>
              <a:cxnLst/>
              <a:rect l="l" t="t" r="r" b="b"/>
              <a:pathLst>
                <a:path w="8007350" h="7988300">
                  <a:moveTo>
                    <a:pt x="4433645" y="12700"/>
                  </a:moveTo>
                  <a:lnTo>
                    <a:pt x="3573709" y="12700"/>
                  </a:lnTo>
                  <a:lnTo>
                    <a:pt x="3620875" y="0"/>
                  </a:lnTo>
                  <a:lnTo>
                    <a:pt x="4386479" y="0"/>
                  </a:lnTo>
                  <a:lnTo>
                    <a:pt x="4433645" y="12700"/>
                  </a:lnTo>
                  <a:close/>
                </a:path>
                <a:path w="8007350" h="7988300">
                  <a:moveTo>
                    <a:pt x="4527486" y="25400"/>
                  </a:moveTo>
                  <a:lnTo>
                    <a:pt x="3479867" y="25400"/>
                  </a:lnTo>
                  <a:lnTo>
                    <a:pt x="3526705" y="12700"/>
                  </a:lnTo>
                  <a:lnTo>
                    <a:pt x="4480649" y="12700"/>
                  </a:lnTo>
                  <a:lnTo>
                    <a:pt x="4527486" y="25400"/>
                  </a:lnTo>
                  <a:close/>
                </a:path>
                <a:path w="8007350" h="7988300">
                  <a:moveTo>
                    <a:pt x="4620651" y="38100"/>
                  </a:moveTo>
                  <a:lnTo>
                    <a:pt x="3386703" y="38100"/>
                  </a:lnTo>
                  <a:lnTo>
                    <a:pt x="3433199" y="25400"/>
                  </a:lnTo>
                  <a:lnTo>
                    <a:pt x="4574155" y="25400"/>
                  </a:lnTo>
                  <a:lnTo>
                    <a:pt x="4620651" y="38100"/>
                  </a:lnTo>
                  <a:close/>
                </a:path>
                <a:path w="8007350" h="7988300">
                  <a:moveTo>
                    <a:pt x="4759074" y="63500"/>
                  </a:moveTo>
                  <a:lnTo>
                    <a:pt x="3248280" y="63500"/>
                  </a:lnTo>
                  <a:lnTo>
                    <a:pt x="3340382" y="38100"/>
                  </a:lnTo>
                  <a:lnTo>
                    <a:pt x="4666972" y="38100"/>
                  </a:lnTo>
                  <a:lnTo>
                    <a:pt x="4759074" y="63500"/>
                  </a:lnTo>
                  <a:close/>
                </a:path>
                <a:path w="8007350" h="7988300">
                  <a:moveTo>
                    <a:pt x="4986033" y="114300"/>
                  </a:moveTo>
                  <a:lnTo>
                    <a:pt x="3021320" y="114300"/>
                  </a:lnTo>
                  <a:lnTo>
                    <a:pt x="3202505" y="63500"/>
                  </a:lnTo>
                  <a:lnTo>
                    <a:pt x="4804849" y="63500"/>
                  </a:lnTo>
                  <a:lnTo>
                    <a:pt x="4986033" y="114300"/>
                  </a:lnTo>
                  <a:close/>
                </a:path>
                <a:path w="8007350" h="7988300">
                  <a:moveTo>
                    <a:pt x="4895831" y="7899400"/>
                  </a:moveTo>
                  <a:lnTo>
                    <a:pt x="3111523" y="7899400"/>
                  </a:lnTo>
                  <a:lnTo>
                    <a:pt x="2668812" y="7772400"/>
                  </a:lnTo>
                  <a:lnTo>
                    <a:pt x="2625736" y="7747000"/>
                  </a:lnTo>
                  <a:lnTo>
                    <a:pt x="2540276" y="7721600"/>
                  </a:lnTo>
                  <a:lnTo>
                    <a:pt x="2497899" y="7696200"/>
                  </a:lnTo>
                  <a:lnTo>
                    <a:pt x="2413867" y="7670800"/>
                  </a:lnTo>
                  <a:lnTo>
                    <a:pt x="2372218" y="7645400"/>
                  </a:lnTo>
                  <a:lnTo>
                    <a:pt x="2330819" y="7632700"/>
                  </a:lnTo>
                  <a:lnTo>
                    <a:pt x="2289673" y="7607300"/>
                  </a:lnTo>
                  <a:lnTo>
                    <a:pt x="2248781" y="7594600"/>
                  </a:lnTo>
                  <a:lnTo>
                    <a:pt x="2167779" y="7543800"/>
                  </a:lnTo>
                  <a:lnTo>
                    <a:pt x="2127674" y="7531100"/>
                  </a:lnTo>
                  <a:lnTo>
                    <a:pt x="2048273" y="7480300"/>
                  </a:lnTo>
                  <a:lnTo>
                    <a:pt x="2008983" y="7467600"/>
                  </a:lnTo>
                  <a:lnTo>
                    <a:pt x="1854637" y="7366000"/>
                  </a:lnTo>
                  <a:lnTo>
                    <a:pt x="1741920" y="7289800"/>
                  </a:lnTo>
                  <a:lnTo>
                    <a:pt x="1631909" y="7213600"/>
                  </a:lnTo>
                  <a:lnTo>
                    <a:pt x="1524689" y="7137400"/>
                  </a:lnTo>
                  <a:lnTo>
                    <a:pt x="1489584" y="7112000"/>
                  </a:lnTo>
                  <a:lnTo>
                    <a:pt x="1454802" y="7073900"/>
                  </a:lnTo>
                  <a:lnTo>
                    <a:pt x="1386220" y="7023100"/>
                  </a:lnTo>
                  <a:lnTo>
                    <a:pt x="1352426" y="6985000"/>
                  </a:lnTo>
                  <a:lnTo>
                    <a:pt x="1285850" y="6934200"/>
                  </a:lnTo>
                  <a:lnTo>
                    <a:pt x="1253073" y="6896100"/>
                  </a:lnTo>
                  <a:lnTo>
                    <a:pt x="1220642" y="6870700"/>
                  </a:lnTo>
                  <a:lnTo>
                    <a:pt x="1188559" y="6832600"/>
                  </a:lnTo>
                  <a:lnTo>
                    <a:pt x="1156828" y="6807200"/>
                  </a:lnTo>
                  <a:lnTo>
                    <a:pt x="1125452" y="6769100"/>
                  </a:lnTo>
                  <a:lnTo>
                    <a:pt x="1094435" y="6743700"/>
                  </a:lnTo>
                  <a:lnTo>
                    <a:pt x="1063779" y="6705600"/>
                  </a:lnTo>
                  <a:lnTo>
                    <a:pt x="1033487" y="6680200"/>
                  </a:lnTo>
                  <a:lnTo>
                    <a:pt x="1003564" y="6642100"/>
                  </a:lnTo>
                  <a:lnTo>
                    <a:pt x="974011" y="6604000"/>
                  </a:lnTo>
                  <a:lnTo>
                    <a:pt x="944833" y="6578600"/>
                  </a:lnTo>
                  <a:lnTo>
                    <a:pt x="916032" y="6540500"/>
                  </a:lnTo>
                  <a:lnTo>
                    <a:pt x="887612" y="6502400"/>
                  </a:lnTo>
                  <a:lnTo>
                    <a:pt x="859576" y="6464300"/>
                  </a:lnTo>
                  <a:lnTo>
                    <a:pt x="831927" y="6438900"/>
                  </a:lnTo>
                  <a:lnTo>
                    <a:pt x="804668" y="6400800"/>
                  </a:lnTo>
                  <a:lnTo>
                    <a:pt x="777803" y="6362700"/>
                  </a:lnTo>
                  <a:lnTo>
                    <a:pt x="751334" y="6324600"/>
                  </a:lnTo>
                  <a:lnTo>
                    <a:pt x="725265" y="6286500"/>
                  </a:lnTo>
                  <a:lnTo>
                    <a:pt x="699600" y="6248400"/>
                  </a:lnTo>
                  <a:lnTo>
                    <a:pt x="674340" y="6210300"/>
                  </a:lnTo>
                  <a:lnTo>
                    <a:pt x="649491" y="6172200"/>
                  </a:lnTo>
                  <a:lnTo>
                    <a:pt x="625054" y="6134100"/>
                  </a:lnTo>
                  <a:lnTo>
                    <a:pt x="601032" y="6096000"/>
                  </a:lnTo>
                  <a:lnTo>
                    <a:pt x="577431" y="6057900"/>
                  </a:lnTo>
                  <a:lnTo>
                    <a:pt x="554251" y="6019800"/>
                  </a:lnTo>
                  <a:lnTo>
                    <a:pt x="531497" y="5981700"/>
                  </a:lnTo>
                  <a:lnTo>
                    <a:pt x="509172" y="5943600"/>
                  </a:lnTo>
                  <a:lnTo>
                    <a:pt x="487278" y="5905500"/>
                  </a:lnTo>
                  <a:lnTo>
                    <a:pt x="465820" y="5867400"/>
                  </a:lnTo>
                  <a:lnTo>
                    <a:pt x="444801" y="5829300"/>
                  </a:lnTo>
                  <a:lnTo>
                    <a:pt x="424222" y="5791200"/>
                  </a:lnTo>
                  <a:lnTo>
                    <a:pt x="404089" y="5740400"/>
                  </a:lnTo>
                  <a:lnTo>
                    <a:pt x="384404" y="5702300"/>
                  </a:lnTo>
                  <a:lnTo>
                    <a:pt x="365170" y="5664200"/>
                  </a:lnTo>
                  <a:lnTo>
                    <a:pt x="346390" y="5626100"/>
                  </a:lnTo>
                  <a:lnTo>
                    <a:pt x="328068" y="5575300"/>
                  </a:lnTo>
                  <a:lnTo>
                    <a:pt x="310206" y="5537200"/>
                  </a:lnTo>
                  <a:lnTo>
                    <a:pt x="292809" y="5499100"/>
                  </a:lnTo>
                  <a:lnTo>
                    <a:pt x="275879" y="5448300"/>
                  </a:lnTo>
                  <a:lnTo>
                    <a:pt x="259419" y="5410200"/>
                  </a:lnTo>
                  <a:lnTo>
                    <a:pt x="243433" y="5372100"/>
                  </a:lnTo>
                  <a:lnTo>
                    <a:pt x="227924" y="5321300"/>
                  </a:lnTo>
                  <a:lnTo>
                    <a:pt x="212895" y="5283200"/>
                  </a:lnTo>
                  <a:lnTo>
                    <a:pt x="198350" y="5245100"/>
                  </a:lnTo>
                  <a:lnTo>
                    <a:pt x="184290" y="5194300"/>
                  </a:lnTo>
                  <a:lnTo>
                    <a:pt x="170721" y="5156200"/>
                  </a:lnTo>
                  <a:lnTo>
                    <a:pt x="157644" y="5105400"/>
                  </a:lnTo>
                  <a:lnTo>
                    <a:pt x="145063" y="5067300"/>
                  </a:lnTo>
                  <a:lnTo>
                    <a:pt x="132982" y="5016500"/>
                  </a:lnTo>
                  <a:lnTo>
                    <a:pt x="121403" y="4978400"/>
                  </a:lnTo>
                  <a:lnTo>
                    <a:pt x="110330" y="4927600"/>
                  </a:lnTo>
                  <a:lnTo>
                    <a:pt x="99765" y="4876800"/>
                  </a:lnTo>
                  <a:lnTo>
                    <a:pt x="89713" y="4838700"/>
                  </a:lnTo>
                  <a:lnTo>
                    <a:pt x="80176" y="4787900"/>
                  </a:lnTo>
                  <a:lnTo>
                    <a:pt x="71158" y="4749800"/>
                  </a:lnTo>
                  <a:lnTo>
                    <a:pt x="62661" y="4699000"/>
                  </a:lnTo>
                  <a:lnTo>
                    <a:pt x="54690" y="4648200"/>
                  </a:lnTo>
                  <a:lnTo>
                    <a:pt x="47246" y="4610100"/>
                  </a:lnTo>
                  <a:lnTo>
                    <a:pt x="40334" y="4559300"/>
                  </a:lnTo>
                  <a:lnTo>
                    <a:pt x="33956" y="4508500"/>
                  </a:lnTo>
                  <a:lnTo>
                    <a:pt x="28116" y="4470400"/>
                  </a:lnTo>
                  <a:lnTo>
                    <a:pt x="22817" y="4419600"/>
                  </a:lnTo>
                  <a:lnTo>
                    <a:pt x="18063" y="4368800"/>
                  </a:lnTo>
                  <a:lnTo>
                    <a:pt x="13855" y="4330700"/>
                  </a:lnTo>
                  <a:lnTo>
                    <a:pt x="10198" y="4279900"/>
                  </a:lnTo>
                  <a:lnTo>
                    <a:pt x="7095" y="4229100"/>
                  </a:lnTo>
                  <a:lnTo>
                    <a:pt x="4549" y="4178300"/>
                  </a:lnTo>
                  <a:lnTo>
                    <a:pt x="2564" y="4140200"/>
                  </a:lnTo>
                  <a:lnTo>
                    <a:pt x="1141" y="4089400"/>
                  </a:lnTo>
                  <a:lnTo>
                    <a:pt x="285" y="4038600"/>
                  </a:lnTo>
                  <a:lnTo>
                    <a:pt x="0" y="3987800"/>
                  </a:lnTo>
                  <a:lnTo>
                    <a:pt x="285" y="3937000"/>
                  </a:lnTo>
                  <a:lnTo>
                    <a:pt x="1141" y="3898900"/>
                  </a:lnTo>
                  <a:lnTo>
                    <a:pt x="2564" y="3848100"/>
                  </a:lnTo>
                  <a:lnTo>
                    <a:pt x="4549" y="3797300"/>
                  </a:lnTo>
                  <a:lnTo>
                    <a:pt x="7095" y="3746500"/>
                  </a:lnTo>
                  <a:lnTo>
                    <a:pt x="10198" y="3708400"/>
                  </a:lnTo>
                  <a:lnTo>
                    <a:pt x="13855" y="3657600"/>
                  </a:lnTo>
                  <a:lnTo>
                    <a:pt x="18063" y="3606800"/>
                  </a:lnTo>
                  <a:lnTo>
                    <a:pt x="22817" y="3556000"/>
                  </a:lnTo>
                  <a:lnTo>
                    <a:pt x="28116" y="3517900"/>
                  </a:lnTo>
                  <a:lnTo>
                    <a:pt x="33956" y="3467100"/>
                  </a:lnTo>
                  <a:lnTo>
                    <a:pt x="40334" y="3416300"/>
                  </a:lnTo>
                  <a:lnTo>
                    <a:pt x="47246" y="3378200"/>
                  </a:lnTo>
                  <a:lnTo>
                    <a:pt x="54690" y="3327400"/>
                  </a:lnTo>
                  <a:lnTo>
                    <a:pt x="62661" y="3276600"/>
                  </a:lnTo>
                  <a:lnTo>
                    <a:pt x="71158" y="3238500"/>
                  </a:lnTo>
                  <a:lnTo>
                    <a:pt x="80176" y="3187700"/>
                  </a:lnTo>
                  <a:lnTo>
                    <a:pt x="89713" y="3149600"/>
                  </a:lnTo>
                  <a:lnTo>
                    <a:pt x="99765" y="3098800"/>
                  </a:lnTo>
                  <a:lnTo>
                    <a:pt x="110330" y="3048000"/>
                  </a:lnTo>
                  <a:lnTo>
                    <a:pt x="121403" y="3009900"/>
                  </a:lnTo>
                  <a:lnTo>
                    <a:pt x="132982" y="2959100"/>
                  </a:lnTo>
                  <a:lnTo>
                    <a:pt x="145063" y="2921000"/>
                  </a:lnTo>
                  <a:lnTo>
                    <a:pt x="157644" y="2870200"/>
                  </a:lnTo>
                  <a:lnTo>
                    <a:pt x="170721" y="2832100"/>
                  </a:lnTo>
                  <a:lnTo>
                    <a:pt x="184290" y="2781300"/>
                  </a:lnTo>
                  <a:lnTo>
                    <a:pt x="198350" y="2743200"/>
                  </a:lnTo>
                  <a:lnTo>
                    <a:pt x="212895" y="2705100"/>
                  </a:lnTo>
                  <a:lnTo>
                    <a:pt x="227924" y="2654300"/>
                  </a:lnTo>
                  <a:lnTo>
                    <a:pt x="243433" y="2616200"/>
                  </a:lnTo>
                  <a:lnTo>
                    <a:pt x="259419" y="2565400"/>
                  </a:lnTo>
                  <a:lnTo>
                    <a:pt x="275879" y="2527300"/>
                  </a:lnTo>
                  <a:lnTo>
                    <a:pt x="292809" y="2489200"/>
                  </a:lnTo>
                  <a:lnTo>
                    <a:pt x="310206" y="2438400"/>
                  </a:lnTo>
                  <a:lnTo>
                    <a:pt x="328068" y="2400300"/>
                  </a:lnTo>
                  <a:lnTo>
                    <a:pt x="346390" y="2362200"/>
                  </a:lnTo>
                  <a:lnTo>
                    <a:pt x="365170" y="2324100"/>
                  </a:lnTo>
                  <a:lnTo>
                    <a:pt x="384404" y="2273300"/>
                  </a:lnTo>
                  <a:lnTo>
                    <a:pt x="404089" y="2235200"/>
                  </a:lnTo>
                  <a:lnTo>
                    <a:pt x="424222" y="2197100"/>
                  </a:lnTo>
                  <a:lnTo>
                    <a:pt x="444801" y="2159000"/>
                  </a:lnTo>
                  <a:lnTo>
                    <a:pt x="465820" y="2120900"/>
                  </a:lnTo>
                  <a:lnTo>
                    <a:pt x="487278" y="2070100"/>
                  </a:lnTo>
                  <a:lnTo>
                    <a:pt x="509172" y="2032000"/>
                  </a:lnTo>
                  <a:lnTo>
                    <a:pt x="531497" y="1993900"/>
                  </a:lnTo>
                  <a:lnTo>
                    <a:pt x="554251" y="1955800"/>
                  </a:lnTo>
                  <a:lnTo>
                    <a:pt x="577431" y="1917700"/>
                  </a:lnTo>
                  <a:lnTo>
                    <a:pt x="601032" y="1879600"/>
                  </a:lnTo>
                  <a:lnTo>
                    <a:pt x="625054" y="1841500"/>
                  </a:lnTo>
                  <a:lnTo>
                    <a:pt x="649491" y="1803400"/>
                  </a:lnTo>
                  <a:lnTo>
                    <a:pt x="674340" y="1765300"/>
                  </a:lnTo>
                  <a:lnTo>
                    <a:pt x="699600" y="1727200"/>
                  </a:lnTo>
                  <a:lnTo>
                    <a:pt x="725265" y="1689100"/>
                  </a:lnTo>
                  <a:lnTo>
                    <a:pt x="751334" y="1651000"/>
                  </a:lnTo>
                  <a:lnTo>
                    <a:pt x="777803" y="1612900"/>
                  </a:lnTo>
                  <a:lnTo>
                    <a:pt x="804668" y="1587500"/>
                  </a:lnTo>
                  <a:lnTo>
                    <a:pt x="831927" y="1549400"/>
                  </a:lnTo>
                  <a:lnTo>
                    <a:pt x="859576" y="1511300"/>
                  </a:lnTo>
                  <a:lnTo>
                    <a:pt x="887612" y="1473200"/>
                  </a:lnTo>
                  <a:lnTo>
                    <a:pt x="916032" y="1447800"/>
                  </a:lnTo>
                  <a:lnTo>
                    <a:pt x="944833" y="1409700"/>
                  </a:lnTo>
                  <a:lnTo>
                    <a:pt x="974011" y="1371600"/>
                  </a:lnTo>
                  <a:lnTo>
                    <a:pt x="1003564" y="1333500"/>
                  </a:lnTo>
                  <a:lnTo>
                    <a:pt x="1033487" y="1308100"/>
                  </a:lnTo>
                  <a:lnTo>
                    <a:pt x="1063779" y="1270000"/>
                  </a:lnTo>
                  <a:lnTo>
                    <a:pt x="1094435" y="1244600"/>
                  </a:lnTo>
                  <a:lnTo>
                    <a:pt x="1125452" y="1206500"/>
                  </a:lnTo>
                  <a:lnTo>
                    <a:pt x="1156828" y="1181100"/>
                  </a:lnTo>
                  <a:lnTo>
                    <a:pt x="1188559" y="1143000"/>
                  </a:lnTo>
                  <a:lnTo>
                    <a:pt x="1220642" y="1117600"/>
                  </a:lnTo>
                  <a:lnTo>
                    <a:pt x="1253073" y="1079500"/>
                  </a:lnTo>
                  <a:lnTo>
                    <a:pt x="1285850" y="1054100"/>
                  </a:lnTo>
                  <a:lnTo>
                    <a:pt x="1318968" y="1016000"/>
                  </a:lnTo>
                  <a:lnTo>
                    <a:pt x="1386220" y="965200"/>
                  </a:lnTo>
                  <a:lnTo>
                    <a:pt x="1420346" y="927100"/>
                  </a:lnTo>
                  <a:lnTo>
                    <a:pt x="1489584" y="876300"/>
                  </a:lnTo>
                  <a:lnTo>
                    <a:pt x="1560113" y="825500"/>
                  </a:lnTo>
                  <a:lnTo>
                    <a:pt x="1595854" y="787400"/>
                  </a:lnTo>
                  <a:lnTo>
                    <a:pt x="1704945" y="711200"/>
                  </a:lnTo>
                  <a:lnTo>
                    <a:pt x="1816769" y="635000"/>
                  </a:lnTo>
                  <a:lnTo>
                    <a:pt x="1931241" y="558800"/>
                  </a:lnTo>
                  <a:lnTo>
                    <a:pt x="1969971" y="546100"/>
                  </a:lnTo>
                  <a:lnTo>
                    <a:pt x="2087838" y="469900"/>
                  </a:lnTo>
                  <a:lnTo>
                    <a:pt x="2127674" y="457200"/>
                  </a:lnTo>
                  <a:lnTo>
                    <a:pt x="2208149" y="406400"/>
                  </a:lnTo>
                  <a:lnTo>
                    <a:pt x="2248781" y="393700"/>
                  </a:lnTo>
                  <a:lnTo>
                    <a:pt x="2289673" y="368300"/>
                  </a:lnTo>
                  <a:lnTo>
                    <a:pt x="2330819" y="355600"/>
                  </a:lnTo>
                  <a:lnTo>
                    <a:pt x="2372218" y="330200"/>
                  </a:lnTo>
                  <a:lnTo>
                    <a:pt x="2413867" y="317500"/>
                  </a:lnTo>
                  <a:lnTo>
                    <a:pt x="2455761" y="292100"/>
                  </a:lnTo>
                  <a:lnTo>
                    <a:pt x="2540276" y="266700"/>
                  </a:lnTo>
                  <a:lnTo>
                    <a:pt x="2582889" y="241300"/>
                  </a:lnTo>
                  <a:lnTo>
                    <a:pt x="2799390" y="177800"/>
                  </a:lnTo>
                  <a:lnTo>
                    <a:pt x="2843354" y="152400"/>
                  </a:lnTo>
                  <a:lnTo>
                    <a:pt x="2976519" y="114300"/>
                  </a:lnTo>
                  <a:lnTo>
                    <a:pt x="5030835" y="114300"/>
                  </a:lnTo>
                  <a:lnTo>
                    <a:pt x="5163999" y="152400"/>
                  </a:lnTo>
                  <a:lnTo>
                    <a:pt x="5207964" y="177800"/>
                  </a:lnTo>
                  <a:lnTo>
                    <a:pt x="5424465" y="241300"/>
                  </a:lnTo>
                  <a:lnTo>
                    <a:pt x="5467078" y="266700"/>
                  </a:lnTo>
                  <a:lnTo>
                    <a:pt x="5551592" y="292100"/>
                  </a:lnTo>
                  <a:lnTo>
                    <a:pt x="5593487" y="317500"/>
                  </a:lnTo>
                  <a:lnTo>
                    <a:pt x="5635135" y="330200"/>
                  </a:lnTo>
                  <a:lnTo>
                    <a:pt x="5676535" y="355600"/>
                  </a:lnTo>
                  <a:lnTo>
                    <a:pt x="5717681" y="368300"/>
                  </a:lnTo>
                  <a:lnTo>
                    <a:pt x="5758572" y="393700"/>
                  </a:lnTo>
                  <a:lnTo>
                    <a:pt x="5799205" y="406400"/>
                  </a:lnTo>
                  <a:lnTo>
                    <a:pt x="5879680" y="457200"/>
                  </a:lnTo>
                  <a:lnTo>
                    <a:pt x="5919516" y="469900"/>
                  </a:lnTo>
                  <a:lnTo>
                    <a:pt x="6037383" y="546100"/>
                  </a:lnTo>
                  <a:lnTo>
                    <a:pt x="6076113" y="558800"/>
                  </a:lnTo>
                  <a:lnTo>
                    <a:pt x="6190584" y="635000"/>
                  </a:lnTo>
                  <a:lnTo>
                    <a:pt x="6302409" y="711200"/>
                  </a:lnTo>
                  <a:lnTo>
                    <a:pt x="6411500" y="787400"/>
                  </a:lnTo>
                  <a:lnTo>
                    <a:pt x="6447241" y="825500"/>
                  </a:lnTo>
                  <a:lnTo>
                    <a:pt x="6517770" y="876300"/>
                  </a:lnTo>
                  <a:lnTo>
                    <a:pt x="6587008" y="927100"/>
                  </a:lnTo>
                  <a:lnTo>
                    <a:pt x="6621134" y="965200"/>
                  </a:lnTo>
                  <a:lnTo>
                    <a:pt x="6688385" y="1016000"/>
                  </a:lnTo>
                  <a:lnTo>
                    <a:pt x="6721504" y="1054100"/>
                  </a:lnTo>
                  <a:lnTo>
                    <a:pt x="6754281" y="1079500"/>
                  </a:lnTo>
                  <a:lnTo>
                    <a:pt x="6786712" y="1117600"/>
                  </a:lnTo>
                  <a:lnTo>
                    <a:pt x="6818795" y="1143000"/>
                  </a:lnTo>
                  <a:lnTo>
                    <a:pt x="6850526" y="1181100"/>
                  </a:lnTo>
                  <a:lnTo>
                    <a:pt x="6881901" y="1206500"/>
                  </a:lnTo>
                  <a:lnTo>
                    <a:pt x="6912919" y="1244600"/>
                  </a:lnTo>
                  <a:lnTo>
                    <a:pt x="6943575" y="1270000"/>
                  </a:lnTo>
                  <a:lnTo>
                    <a:pt x="6973866" y="1308100"/>
                  </a:lnTo>
                  <a:lnTo>
                    <a:pt x="7003790" y="1333500"/>
                  </a:lnTo>
                  <a:lnTo>
                    <a:pt x="7033343" y="1371600"/>
                  </a:lnTo>
                  <a:lnTo>
                    <a:pt x="7062521" y="1409700"/>
                  </a:lnTo>
                  <a:lnTo>
                    <a:pt x="7091322" y="1447800"/>
                  </a:lnTo>
                  <a:lnTo>
                    <a:pt x="7119742" y="1473200"/>
                  </a:lnTo>
                  <a:lnTo>
                    <a:pt x="7147778" y="1511300"/>
                  </a:lnTo>
                  <a:lnTo>
                    <a:pt x="7175427" y="1549400"/>
                  </a:lnTo>
                  <a:lnTo>
                    <a:pt x="7202686" y="1587500"/>
                  </a:lnTo>
                  <a:lnTo>
                    <a:pt x="7229551" y="1612900"/>
                  </a:lnTo>
                  <a:lnTo>
                    <a:pt x="7256020" y="1651000"/>
                  </a:lnTo>
                  <a:lnTo>
                    <a:pt x="7282089" y="1689100"/>
                  </a:lnTo>
                  <a:lnTo>
                    <a:pt x="7307754" y="1727200"/>
                  </a:lnTo>
                  <a:lnTo>
                    <a:pt x="7333013" y="1765300"/>
                  </a:lnTo>
                  <a:lnTo>
                    <a:pt x="7357863" y="1803400"/>
                  </a:lnTo>
                  <a:lnTo>
                    <a:pt x="7382300" y="1841500"/>
                  </a:lnTo>
                  <a:lnTo>
                    <a:pt x="7406321" y="1879600"/>
                  </a:lnTo>
                  <a:lnTo>
                    <a:pt x="7429923" y="1917700"/>
                  </a:lnTo>
                  <a:lnTo>
                    <a:pt x="7453103" y="1955800"/>
                  </a:lnTo>
                  <a:lnTo>
                    <a:pt x="7475857" y="1993900"/>
                  </a:lnTo>
                  <a:lnTo>
                    <a:pt x="7498182" y="2032000"/>
                  </a:lnTo>
                  <a:lnTo>
                    <a:pt x="7520075" y="2070100"/>
                  </a:lnTo>
                  <a:lnTo>
                    <a:pt x="7541533" y="2120900"/>
                  </a:lnTo>
                  <a:lnTo>
                    <a:pt x="7562553" y="2159000"/>
                  </a:lnTo>
                  <a:lnTo>
                    <a:pt x="7583131" y="2197100"/>
                  </a:lnTo>
                  <a:lnTo>
                    <a:pt x="7603265" y="2235200"/>
                  </a:lnTo>
                  <a:lnTo>
                    <a:pt x="7622950" y="2273300"/>
                  </a:lnTo>
                  <a:lnTo>
                    <a:pt x="7642184" y="2324100"/>
                  </a:lnTo>
                  <a:lnTo>
                    <a:pt x="7660964" y="2362200"/>
                  </a:lnTo>
                  <a:lnTo>
                    <a:pt x="7679286" y="2400300"/>
                  </a:lnTo>
                  <a:lnTo>
                    <a:pt x="7697147" y="2438400"/>
                  </a:lnTo>
                  <a:lnTo>
                    <a:pt x="7714545" y="2489200"/>
                  </a:lnTo>
                  <a:lnTo>
                    <a:pt x="7731475" y="2527300"/>
                  </a:lnTo>
                  <a:lnTo>
                    <a:pt x="7747934" y="2565400"/>
                  </a:lnTo>
                  <a:lnTo>
                    <a:pt x="7763920" y="2616200"/>
                  </a:lnTo>
                  <a:lnTo>
                    <a:pt x="7779429" y="2654300"/>
                  </a:lnTo>
                  <a:lnTo>
                    <a:pt x="7794458" y="2705100"/>
                  </a:lnTo>
                  <a:lnTo>
                    <a:pt x="7809004" y="2743200"/>
                  </a:lnTo>
                  <a:lnTo>
                    <a:pt x="7823064" y="2781300"/>
                  </a:lnTo>
                  <a:lnTo>
                    <a:pt x="7836633" y="2832100"/>
                  </a:lnTo>
                  <a:lnTo>
                    <a:pt x="7849710" y="2870200"/>
                  </a:lnTo>
                  <a:lnTo>
                    <a:pt x="7862291" y="2921000"/>
                  </a:lnTo>
                  <a:lnTo>
                    <a:pt x="7874372" y="2959100"/>
                  </a:lnTo>
                  <a:lnTo>
                    <a:pt x="7885951" y="3009900"/>
                  </a:lnTo>
                  <a:lnTo>
                    <a:pt x="7897024" y="3048000"/>
                  </a:lnTo>
                  <a:lnTo>
                    <a:pt x="7907588" y="3098800"/>
                  </a:lnTo>
                  <a:lnTo>
                    <a:pt x="7917641" y="3149600"/>
                  </a:lnTo>
                  <a:lnTo>
                    <a:pt x="7927177" y="3187700"/>
                  </a:lnTo>
                  <a:lnTo>
                    <a:pt x="7936196" y="3238500"/>
                  </a:lnTo>
                  <a:lnTo>
                    <a:pt x="7944692" y="3276600"/>
                  </a:lnTo>
                  <a:lnTo>
                    <a:pt x="7952664" y="3327400"/>
                  </a:lnTo>
                  <a:lnTo>
                    <a:pt x="7960108" y="3378200"/>
                  </a:lnTo>
                  <a:lnTo>
                    <a:pt x="7967020" y="3416300"/>
                  </a:lnTo>
                  <a:lnTo>
                    <a:pt x="7973397" y="3467100"/>
                  </a:lnTo>
                  <a:lnTo>
                    <a:pt x="7979237" y="3517900"/>
                  </a:lnTo>
                  <a:lnTo>
                    <a:pt x="7984536" y="3556000"/>
                  </a:lnTo>
                  <a:lnTo>
                    <a:pt x="7989291" y="3606800"/>
                  </a:lnTo>
                  <a:lnTo>
                    <a:pt x="7993498" y="3657600"/>
                  </a:lnTo>
                  <a:lnTo>
                    <a:pt x="7997155" y="3708400"/>
                  </a:lnTo>
                  <a:lnTo>
                    <a:pt x="8000258" y="3746500"/>
                  </a:lnTo>
                  <a:lnTo>
                    <a:pt x="8002804" y="3797300"/>
                  </a:lnTo>
                  <a:lnTo>
                    <a:pt x="8004790" y="3848100"/>
                  </a:lnTo>
                  <a:lnTo>
                    <a:pt x="8006212" y="3898900"/>
                  </a:lnTo>
                  <a:lnTo>
                    <a:pt x="8007068" y="3937000"/>
                  </a:lnTo>
                  <a:lnTo>
                    <a:pt x="8007354" y="3987800"/>
                  </a:lnTo>
                  <a:lnTo>
                    <a:pt x="8007068" y="4038600"/>
                  </a:lnTo>
                  <a:lnTo>
                    <a:pt x="8006212" y="4089400"/>
                  </a:lnTo>
                  <a:lnTo>
                    <a:pt x="8004790" y="4140200"/>
                  </a:lnTo>
                  <a:lnTo>
                    <a:pt x="8002804" y="4178300"/>
                  </a:lnTo>
                  <a:lnTo>
                    <a:pt x="8000258" y="4229100"/>
                  </a:lnTo>
                  <a:lnTo>
                    <a:pt x="7997155" y="4279900"/>
                  </a:lnTo>
                  <a:lnTo>
                    <a:pt x="7993498" y="4330700"/>
                  </a:lnTo>
                  <a:lnTo>
                    <a:pt x="7989291" y="4368800"/>
                  </a:lnTo>
                  <a:lnTo>
                    <a:pt x="7984536" y="4419600"/>
                  </a:lnTo>
                  <a:lnTo>
                    <a:pt x="7979237" y="4470400"/>
                  </a:lnTo>
                  <a:lnTo>
                    <a:pt x="7973397" y="4508500"/>
                  </a:lnTo>
                  <a:lnTo>
                    <a:pt x="7967020" y="4559300"/>
                  </a:lnTo>
                  <a:lnTo>
                    <a:pt x="7960108" y="4610100"/>
                  </a:lnTo>
                  <a:lnTo>
                    <a:pt x="7952664" y="4648200"/>
                  </a:lnTo>
                  <a:lnTo>
                    <a:pt x="7944692" y="4699000"/>
                  </a:lnTo>
                  <a:lnTo>
                    <a:pt x="7936196" y="4749800"/>
                  </a:lnTo>
                  <a:lnTo>
                    <a:pt x="7927177" y="4787900"/>
                  </a:lnTo>
                  <a:lnTo>
                    <a:pt x="7917641" y="4838700"/>
                  </a:lnTo>
                  <a:lnTo>
                    <a:pt x="7907588" y="4876800"/>
                  </a:lnTo>
                  <a:lnTo>
                    <a:pt x="7897024" y="4927600"/>
                  </a:lnTo>
                  <a:lnTo>
                    <a:pt x="7885951" y="4978400"/>
                  </a:lnTo>
                  <a:lnTo>
                    <a:pt x="7874372" y="5016500"/>
                  </a:lnTo>
                  <a:lnTo>
                    <a:pt x="7862291" y="5067300"/>
                  </a:lnTo>
                  <a:lnTo>
                    <a:pt x="7849710" y="5105400"/>
                  </a:lnTo>
                  <a:lnTo>
                    <a:pt x="7836633" y="5156200"/>
                  </a:lnTo>
                  <a:lnTo>
                    <a:pt x="7823064" y="5194300"/>
                  </a:lnTo>
                  <a:lnTo>
                    <a:pt x="7809004" y="5245100"/>
                  </a:lnTo>
                  <a:lnTo>
                    <a:pt x="7794458" y="5283200"/>
                  </a:lnTo>
                  <a:lnTo>
                    <a:pt x="7779429" y="5321300"/>
                  </a:lnTo>
                  <a:lnTo>
                    <a:pt x="7763920" y="5372100"/>
                  </a:lnTo>
                  <a:lnTo>
                    <a:pt x="7747934" y="5410200"/>
                  </a:lnTo>
                  <a:lnTo>
                    <a:pt x="7731475" y="5448300"/>
                  </a:lnTo>
                  <a:lnTo>
                    <a:pt x="7714545" y="5499100"/>
                  </a:lnTo>
                  <a:lnTo>
                    <a:pt x="7697147" y="5537200"/>
                  </a:lnTo>
                  <a:lnTo>
                    <a:pt x="7679286" y="5575300"/>
                  </a:lnTo>
                  <a:lnTo>
                    <a:pt x="7660964" y="5626100"/>
                  </a:lnTo>
                  <a:lnTo>
                    <a:pt x="7642184" y="5664200"/>
                  </a:lnTo>
                  <a:lnTo>
                    <a:pt x="7622950" y="5702300"/>
                  </a:lnTo>
                  <a:lnTo>
                    <a:pt x="7603265" y="5740400"/>
                  </a:lnTo>
                  <a:lnTo>
                    <a:pt x="7583131" y="5791200"/>
                  </a:lnTo>
                  <a:lnTo>
                    <a:pt x="7562553" y="5829300"/>
                  </a:lnTo>
                  <a:lnTo>
                    <a:pt x="7541533" y="5867400"/>
                  </a:lnTo>
                  <a:lnTo>
                    <a:pt x="7520075" y="5905500"/>
                  </a:lnTo>
                  <a:lnTo>
                    <a:pt x="7498182" y="5943600"/>
                  </a:lnTo>
                  <a:lnTo>
                    <a:pt x="7475857" y="5981700"/>
                  </a:lnTo>
                  <a:lnTo>
                    <a:pt x="7453103" y="6019800"/>
                  </a:lnTo>
                  <a:lnTo>
                    <a:pt x="7429923" y="6057900"/>
                  </a:lnTo>
                  <a:lnTo>
                    <a:pt x="7406321" y="6096000"/>
                  </a:lnTo>
                  <a:lnTo>
                    <a:pt x="7382300" y="6134100"/>
                  </a:lnTo>
                  <a:lnTo>
                    <a:pt x="7357863" y="6172200"/>
                  </a:lnTo>
                  <a:lnTo>
                    <a:pt x="7333013" y="6210300"/>
                  </a:lnTo>
                  <a:lnTo>
                    <a:pt x="7307754" y="6248400"/>
                  </a:lnTo>
                  <a:lnTo>
                    <a:pt x="7282089" y="6286500"/>
                  </a:lnTo>
                  <a:lnTo>
                    <a:pt x="7256020" y="6324600"/>
                  </a:lnTo>
                  <a:lnTo>
                    <a:pt x="7229551" y="6362700"/>
                  </a:lnTo>
                  <a:lnTo>
                    <a:pt x="7202686" y="6400800"/>
                  </a:lnTo>
                  <a:lnTo>
                    <a:pt x="7175427" y="6438900"/>
                  </a:lnTo>
                  <a:lnTo>
                    <a:pt x="7147778" y="6464300"/>
                  </a:lnTo>
                  <a:lnTo>
                    <a:pt x="7119742" y="6502400"/>
                  </a:lnTo>
                  <a:lnTo>
                    <a:pt x="7091322" y="6540500"/>
                  </a:lnTo>
                  <a:lnTo>
                    <a:pt x="7062521" y="6578600"/>
                  </a:lnTo>
                  <a:lnTo>
                    <a:pt x="7033343" y="6604000"/>
                  </a:lnTo>
                  <a:lnTo>
                    <a:pt x="7003790" y="6642100"/>
                  </a:lnTo>
                  <a:lnTo>
                    <a:pt x="6973866" y="6680200"/>
                  </a:lnTo>
                  <a:lnTo>
                    <a:pt x="6943575" y="6705600"/>
                  </a:lnTo>
                  <a:lnTo>
                    <a:pt x="6912919" y="6743700"/>
                  </a:lnTo>
                  <a:lnTo>
                    <a:pt x="6881901" y="6769100"/>
                  </a:lnTo>
                  <a:lnTo>
                    <a:pt x="6850526" y="6807200"/>
                  </a:lnTo>
                  <a:lnTo>
                    <a:pt x="6818795" y="6832600"/>
                  </a:lnTo>
                  <a:lnTo>
                    <a:pt x="6786712" y="6870700"/>
                  </a:lnTo>
                  <a:lnTo>
                    <a:pt x="6754281" y="6896100"/>
                  </a:lnTo>
                  <a:lnTo>
                    <a:pt x="6721504" y="6934200"/>
                  </a:lnTo>
                  <a:lnTo>
                    <a:pt x="6654928" y="6985000"/>
                  </a:lnTo>
                  <a:lnTo>
                    <a:pt x="6621134" y="7023100"/>
                  </a:lnTo>
                  <a:lnTo>
                    <a:pt x="6552552" y="7073900"/>
                  </a:lnTo>
                  <a:lnTo>
                    <a:pt x="6517770" y="7112000"/>
                  </a:lnTo>
                  <a:lnTo>
                    <a:pt x="6482665" y="7137400"/>
                  </a:lnTo>
                  <a:lnTo>
                    <a:pt x="6375445" y="7213600"/>
                  </a:lnTo>
                  <a:lnTo>
                    <a:pt x="6265434" y="7289800"/>
                  </a:lnTo>
                  <a:lnTo>
                    <a:pt x="6152717" y="7366000"/>
                  </a:lnTo>
                  <a:lnTo>
                    <a:pt x="5998371" y="7467600"/>
                  </a:lnTo>
                  <a:lnTo>
                    <a:pt x="5959081" y="7480300"/>
                  </a:lnTo>
                  <a:lnTo>
                    <a:pt x="5879680" y="7531100"/>
                  </a:lnTo>
                  <a:lnTo>
                    <a:pt x="5839575" y="7543800"/>
                  </a:lnTo>
                  <a:lnTo>
                    <a:pt x="5758572" y="7594600"/>
                  </a:lnTo>
                  <a:lnTo>
                    <a:pt x="5717681" y="7607300"/>
                  </a:lnTo>
                  <a:lnTo>
                    <a:pt x="5676535" y="7632700"/>
                  </a:lnTo>
                  <a:lnTo>
                    <a:pt x="5635135" y="7645400"/>
                  </a:lnTo>
                  <a:lnTo>
                    <a:pt x="5593487" y="7670800"/>
                  </a:lnTo>
                  <a:lnTo>
                    <a:pt x="5509455" y="7696200"/>
                  </a:lnTo>
                  <a:lnTo>
                    <a:pt x="5467078" y="7721600"/>
                  </a:lnTo>
                  <a:lnTo>
                    <a:pt x="5381618" y="7747000"/>
                  </a:lnTo>
                  <a:lnTo>
                    <a:pt x="5338542" y="7772400"/>
                  </a:lnTo>
                  <a:lnTo>
                    <a:pt x="4895831" y="7899400"/>
                  </a:lnTo>
                  <a:close/>
                </a:path>
                <a:path w="8007350" h="7988300">
                  <a:moveTo>
                    <a:pt x="4713114" y="7937500"/>
                  </a:moveTo>
                  <a:lnTo>
                    <a:pt x="3294240" y="7937500"/>
                  </a:lnTo>
                  <a:lnTo>
                    <a:pt x="3156918" y="7899400"/>
                  </a:lnTo>
                  <a:lnTo>
                    <a:pt x="4850436" y="7899400"/>
                  </a:lnTo>
                  <a:lnTo>
                    <a:pt x="4713114" y="7937500"/>
                  </a:lnTo>
                  <a:close/>
                </a:path>
                <a:path w="8007350" h="7988300">
                  <a:moveTo>
                    <a:pt x="4620651" y="7950200"/>
                  </a:moveTo>
                  <a:lnTo>
                    <a:pt x="3386703" y="7950200"/>
                  </a:lnTo>
                  <a:lnTo>
                    <a:pt x="3340382" y="7937500"/>
                  </a:lnTo>
                  <a:lnTo>
                    <a:pt x="4666972" y="7937500"/>
                  </a:lnTo>
                  <a:lnTo>
                    <a:pt x="4620651" y="7950200"/>
                  </a:lnTo>
                  <a:close/>
                </a:path>
                <a:path w="8007350" h="7988300">
                  <a:moveTo>
                    <a:pt x="4527486" y="7962900"/>
                  </a:moveTo>
                  <a:lnTo>
                    <a:pt x="3479867" y="7962900"/>
                  </a:lnTo>
                  <a:lnTo>
                    <a:pt x="3433199" y="7950200"/>
                  </a:lnTo>
                  <a:lnTo>
                    <a:pt x="4574155" y="7950200"/>
                  </a:lnTo>
                  <a:lnTo>
                    <a:pt x="4527486" y="7962900"/>
                  </a:lnTo>
                  <a:close/>
                </a:path>
                <a:path w="8007350" h="7988300">
                  <a:moveTo>
                    <a:pt x="4433645" y="7975600"/>
                  </a:moveTo>
                  <a:lnTo>
                    <a:pt x="3573709" y="7975600"/>
                  </a:lnTo>
                  <a:lnTo>
                    <a:pt x="3526705" y="7962900"/>
                  </a:lnTo>
                  <a:lnTo>
                    <a:pt x="4480649" y="7962900"/>
                  </a:lnTo>
                  <a:lnTo>
                    <a:pt x="4433645" y="7975600"/>
                  </a:lnTo>
                  <a:close/>
                </a:path>
                <a:path w="8007350" h="7988300">
                  <a:moveTo>
                    <a:pt x="4291671" y="7988300"/>
                  </a:moveTo>
                  <a:lnTo>
                    <a:pt x="3715683" y="7988300"/>
                  </a:lnTo>
                  <a:lnTo>
                    <a:pt x="3668201" y="7975600"/>
                  </a:lnTo>
                  <a:lnTo>
                    <a:pt x="4339153" y="7975600"/>
                  </a:lnTo>
                  <a:lnTo>
                    <a:pt x="4291671" y="7988300"/>
                  </a:lnTo>
                  <a:close/>
                </a:path>
              </a:pathLst>
            </a:custGeom>
            <a:solidFill>
              <a:srgbClr val="3A567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79583" y="1352032"/>
              <a:ext cx="7606263" cy="759138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291756" y="1478073"/>
            <a:ext cx="6656705" cy="1115690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12700" marR="5080">
              <a:lnSpc>
                <a:spcPts val="8030"/>
              </a:lnSpc>
              <a:spcBef>
                <a:spcPts val="700"/>
              </a:spcBef>
            </a:pPr>
            <a:endParaRPr sz="7100" dirty="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016000" y="4219221"/>
            <a:ext cx="7846059" cy="316535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  <a:tabLst>
                <a:tab pos="3863340" algn="l"/>
                <a:tab pos="5915660" algn="l"/>
              </a:tabLst>
            </a:pPr>
            <a:r>
              <a:rPr sz="2950" spc="-60" dirty="0">
                <a:solidFill>
                  <a:srgbClr val="FFFFFF"/>
                </a:solidFill>
                <a:latin typeface="Arial MT"/>
                <a:cs typeface="Arial MT"/>
              </a:rPr>
              <a:t>Established</a:t>
            </a:r>
            <a:r>
              <a:rPr sz="2950" spc="-7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in</a:t>
            </a:r>
            <a:r>
              <a:rPr sz="295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 smtClean="0">
                <a:solidFill>
                  <a:srgbClr val="FFFFFF"/>
                </a:solidFill>
                <a:latin typeface="Arial MT"/>
                <a:cs typeface="Arial MT"/>
              </a:rPr>
              <a:t>202</a:t>
            </a:r>
            <a:r>
              <a:rPr lang="en-US" sz="2950" dirty="0" smtClean="0">
                <a:solidFill>
                  <a:srgbClr val="FFFFFF"/>
                </a:solidFill>
                <a:latin typeface="Arial MT"/>
                <a:cs typeface="Arial MT"/>
              </a:rPr>
              <a:t>1</a:t>
            </a:r>
          </a:p>
          <a:p>
            <a:pPr marL="12700" marR="5080">
              <a:lnSpc>
                <a:spcPct val="116500"/>
              </a:lnSpc>
              <a:spcBef>
                <a:spcPts val="95"/>
              </a:spcBef>
              <a:tabLst>
                <a:tab pos="3863340" algn="l"/>
                <a:tab pos="5915660" algn="l"/>
              </a:tabLst>
            </a:pPr>
            <a:r>
              <a:rPr sz="2950" spc="-70" dirty="0" smtClean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Nucent</a:t>
            </a:r>
            <a:r>
              <a:rPr sz="295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35" dirty="0">
                <a:solidFill>
                  <a:srgbClr val="FFFFFF"/>
                </a:solidFill>
                <a:latin typeface="Arial MT"/>
                <a:cs typeface="Arial MT"/>
              </a:rPr>
              <a:t>technologies</a:t>
            </a:r>
            <a:r>
              <a:rPr sz="2950" spc="-7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private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limited</a:t>
            </a:r>
            <a:r>
              <a:rPr sz="295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endParaRPr lang="en-US" sz="2950" spc="-50" dirty="0" smtClean="0">
              <a:solidFill>
                <a:srgbClr val="FFFFFF"/>
              </a:solidFill>
              <a:latin typeface="Arial MT"/>
              <a:cs typeface="Arial MT"/>
            </a:endParaRPr>
          </a:p>
          <a:p>
            <a:pPr marL="12700" marR="5080">
              <a:lnSpc>
                <a:spcPct val="116500"/>
              </a:lnSpc>
              <a:spcBef>
                <a:spcPts val="95"/>
              </a:spcBef>
              <a:tabLst>
                <a:tab pos="3863340" algn="l"/>
                <a:tab pos="5915660" algn="l"/>
              </a:tabLst>
            </a:pPr>
            <a:r>
              <a:rPr sz="2950" spc="-40" dirty="0" smtClean="0">
                <a:solidFill>
                  <a:srgbClr val="FFFFFF"/>
                </a:solidFill>
                <a:latin typeface="Arial MT"/>
                <a:cs typeface="Arial MT"/>
              </a:rPr>
              <a:t>leading</a:t>
            </a:r>
            <a:r>
              <a:rPr sz="2950" spc="-45" dirty="0" smtClean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provider</a:t>
            </a:r>
            <a:r>
              <a:rPr sz="295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60" dirty="0">
                <a:solidFill>
                  <a:srgbClr val="FFFFFF"/>
                </a:solidFill>
                <a:latin typeface="Arial MT"/>
                <a:cs typeface="Arial MT"/>
              </a:rPr>
              <a:t>of</a:t>
            </a:r>
            <a:r>
              <a:rPr sz="295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mobile</a:t>
            </a:r>
            <a:r>
              <a:rPr sz="2950" spc="-5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sz="2950" spc="-4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25" dirty="0">
                <a:solidFill>
                  <a:srgbClr val="FFFFFF"/>
                </a:solidFill>
                <a:latin typeface="Arial MT"/>
                <a:cs typeface="Arial MT"/>
              </a:rPr>
              <a:t>web development</a:t>
            </a:r>
            <a:r>
              <a:rPr sz="2950" spc="-10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solutions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	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specializing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	in</a:t>
            </a:r>
            <a:r>
              <a:rPr sz="2950" spc="-9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FFFFFF"/>
                </a:solidFill>
                <a:latin typeface="Arial MT"/>
                <a:cs typeface="Arial MT"/>
              </a:rPr>
              <a:t>native</a:t>
            </a:r>
            <a:r>
              <a:rPr sz="2950" spc="-8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50" dirty="0">
                <a:solidFill>
                  <a:srgbClr val="FFFFFF"/>
                </a:solidFill>
                <a:latin typeface="Arial MT"/>
                <a:cs typeface="Arial MT"/>
              </a:rPr>
              <a:t>&amp; </a:t>
            </a:r>
            <a:r>
              <a:rPr sz="2950" spc="-70" dirty="0">
                <a:solidFill>
                  <a:srgbClr val="FFFFFF"/>
                </a:solidFill>
                <a:latin typeface="Arial MT"/>
                <a:cs typeface="Arial MT"/>
              </a:rPr>
              <a:t>cross</a:t>
            </a:r>
            <a:r>
              <a:rPr sz="2950" spc="-3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215" dirty="0">
                <a:solidFill>
                  <a:srgbClr val="FFFFFF"/>
                </a:solidFill>
                <a:latin typeface="Arial MT"/>
                <a:cs typeface="Arial MT"/>
              </a:rPr>
              <a:t>-</a:t>
            </a:r>
            <a:r>
              <a:rPr sz="295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platform</a:t>
            </a:r>
            <a:r>
              <a:rPr sz="295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35" dirty="0">
                <a:solidFill>
                  <a:srgbClr val="FFFFFF"/>
                </a:solidFill>
                <a:latin typeface="Arial MT"/>
                <a:cs typeface="Arial MT"/>
              </a:rPr>
              <a:t>technologies</a:t>
            </a:r>
            <a:r>
              <a:rPr sz="295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25" dirty="0">
                <a:solidFill>
                  <a:srgbClr val="FFFFFF"/>
                </a:solidFill>
                <a:latin typeface="Arial MT"/>
                <a:cs typeface="Arial MT"/>
              </a:rPr>
              <a:t>,AWS,</a:t>
            </a:r>
            <a:r>
              <a:rPr sz="295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20" dirty="0">
                <a:solidFill>
                  <a:srgbClr val="FFFFFF"/>
                </a:solidFill>
                <a:latin typeface="Arial MT"/>
                <a:cs typeface="Arial MT"/>
              </a:rPr>
              <a:t>block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chain,AI/ML&amp;</a:t>
            </a:r>
            <a:r>
              <a:rPr sz="2950" spc="-30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dirty="0">
                <a:solidFill>
                  <a:srgbClr val="FFFFFF"/>
                </a:solidFill>
                <a:latin typeface="Arial MT"/>
                <a:cs typeface="Arial MT"/>
              </a:rPr>
              <a:t>IOT</a:t>
            </a:r>
            <a:r>
              <a:rPr sz="2950" spc="-25" dirty="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sz="2950" spc="-10" dirty="0">
                <a:solidFill>
                  <a:srgbClr val="FFFFFF"/>
                </a:solidFill>
                <a:latin typeface="Arial MT"/>
                <a:cs typeface="Arial MT"/>
              </a:rPr>
              <a:t>innovative</a:t>
            </a:r>
            <a:endParaRPr sz="295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7259299" cy="10286939"/>
            <a:chOff x="0" y="0"/>
            <a:chExt cx="17259299" cy="1028693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4514226" cy="1028693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44000" y="1148689"/>
              <a:ext cx="8115299" cy="799147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" y="2"/>
            <a:ext cx="18287997" cy="10286998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017905" y="0"/>
            <a:ext cx="17270095" cy="10706037"/>
            <a:chOff x="1018180" y="0"/>
            <a:chExt cx="17270095" cy="10286939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73772" y="0"/>
              <a:ext cx="14514503" cy="10286939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018180" y="1041399"/>
              <a:ext cx="8229600" cy="8204200"/>
            </a:xfrm>
            <a:custGeom>
              <a:avLst/>
              <a:gdLst/>
              <a:ahLst/>
              <a:cxnLst/>
              <a:rect l="l" t="t" r="r" b="b"/>
              <a:pathLst>
                <a:path w="8229600" h="8204200">
                  <a:moveTo>
                    <a:pt x="4591322" y="12700"/>
                  </a:moveTo>
                  <a:lnTo>
                    <a:pt x="3638276" y="12700"/>
                  </a:lnTo>
                  <a:lnTo>
                    <a:pt x="3685258" y="0"/>
                  </a:lnTo>
                  <a:lnTo>
                    <a:pt x="4544340" y="0"/>
                  </a:lnTo>
                  <a:lnTo>
                    <a:pt x="4591322" y="12700"/>
                  </a:lnTo>
                  <a:close/>
                </a:path>
                <a:path w="8229600" h="8204200">
                  <a:moveTo>
                    <a:pt x="4684802" y="25400"/>
                  </a:moveTo>
                  <a:lnTo>
                    <a:pt x="3544796" y="25400"/>
                  </a:lnTo>
                  <a:lnTo>
                    <a:pt x="3591455" y="12700"/>
                  </a:lnTo>
                  <a:lnTo>
                    <a:pt x="4638144" y="12700"/>
                  </a:lnTo>
                  <a:lnTo>
                    <a:pt x="4684802" y="25400"/>
                  </a:lnTo>
                  <a:close/>
                </a:path>
                <a:path w="8229600" h="8204200">
                  <a:moveTo>
                    <a:pt x="4777618" y="38100"/>
                  </a:moveTo>
                  <a:lnTo>
                    <a:pt x="3451980" y="38100"/>
                  </a:lnTo>
                  <a:lnTo>
                    <a:pt x="3498304" y="25400"/>
                  </a:lnTo>
                  <a:lnTo>
                    <a:pt x="4731295" y="25400"/>
                  </a:lnTo>
                  <a:lnTo>
                    <a:pt x="4777618" y="38100"/>
                  </a:lnTo>
                  <a:close/>
                </a:path>
                <a:path w="8229600" h="8204200">
                  <a:moveTo>
                    <a:pt x="4915543" y="63500"/>
                  </a:moveTo>
                  <a:lnTo>
                    <a:pt x="3314055" y="63500"/>
                  </a:lnTo>
                  <a:lnTo>
                    <a:pt x="3405829" y="38100"/>
                  </a:lnTo>
                  <a:lnTo>
                    <a:pt x="4823769" y="38100"/>
                  </a:lnTo>
                  <a:lnTo>
                    <a:pt x="4915543" y="63500"/>
                  </a:lnTo>
                  <a:close/>
                </a:path>
                <a:path w="8229600" h="8204200">
                  <a:moveTo>
                    <a:pt x="4961160" y="8128000"/>
                  </a:moveTo>
                  <a:lnTo>
                    <a:pt x="3268439" y="8128000"/>
                  </a:lnTo>
                  <a:lnTo>
                    <a:pt x="2693291" y="7962900"/>
                  </a:lnTo>
                  <a:lnTo>
                    <a:pt x="2650529" y="7937500"/>
                  </a:lnTo>
                  <a:lnTo>
                    <a:pt x="2565688" y="7912100"/>
                  </a:lnTo>
                  <a:lnTo>
                    <a:pt x="2523615" y="7886700"/>
                  </a:lnTo>
                  <a:lnTo>
                    <a:pt x="2440179" y="7861300"/>
                  </a:lnTo>
                  <a:lnTo>
                    <a:pt x="2398822" y="7835900"/>
                  </a:lnTo>
                  <a:lnTo>
                    <a:pt x="2357709" y="7823200"/>
                  </a:lnTo>
                  <a:lnTo>
                    <a:pt x="2276230" y="7772400"/>
                  </a:lnTo>
                  <a:lnTo>
                    <a:pt x="2235870" y="7759700"/>
                  </a:lnTo>
                  <a:lnTo>
                    <a:pt x="2195767" y="7734300"/>
                  </a:lnTo>
                  <a:lnTo>
                    <a:pt x="2155923" y="7721600"/>
                  </a:lnTo>
                  <a:lnTo>
                    <a:pt x="1999207" y="7620000"/>
                  </a:lnTo>
                  <a:lnTo>
                    <a:pt x="1960708" y="7607300"/>
                  </a:lnTo>
                  <a:lnTo>
                    <a:pt x="1846890" y="7531100"/>
                  </a:lnTo>
                  <a:lnTo>
                    <a:pt x="1735655" y="7454900"/>
                  </a:lnTo>
                  <a:lnTo>
                    <a:pt x="1627084" y="7378700"/>
                  </a:lnTo>
                  <a:lnTo>
                    <a:pt x="1591501" y="7340600"/>
                  </a:lnTo>
                  <a:lnTo>
                    <a:pt x="1486610" y="7264400"/>
                  </a:lnTo>
                  <a:lnTo>
                    <a:pt x="1452277" y="7239000"/>
                  </a:lnTo>
                  <a:lnTo>
                    <a:pt x="1418264" y="7200900"/>
                  </a:lnTo>
                  <a:lnTo>
                    <a:pt x="1351212" y="7150100"/>
                  </a:lnTo>
                  <a:lnTo>
                    <a:pt x="1318178" y="7112000"/>
                  </a:lnTo>
                  <a:lnTo>
                    <a:pt x="1285476" y="7086600"/>
                  </a:lnTo>
                  <a:lnTo>
                    <a:pt x="1253110" y="7048500"/>
                  </a:lnTo>
                  <a:lnTo>
                    <a:pt x="1221083" y="7023100"/>
                  </a:lnTo>
                  <a:lnTo>
                    <a:pt x="1189396" y="6985000"/>
                  </a:lnTo>
                  <a:lnTo>
                    <a:pt x="1158054" y="6959600"/>
                  </a:lnTo>
                  <a:lnTo>
                    <a:pt x="1127060" y="6921500"/>
                  </a:lnTo>
                  <a:lnTo>
                    <a:pt x="1096416" y="6896100"/>
                  </a:lnTo>
                  <a:lnTo>
                    <a:pt x="1066125" y="6858000"/>
                  </a:lnTo>
                  <a:lnTo>
                    <a:pt x="1036191" y="6819900"/>
                  </a:lnTo>
                  <a:lnTo>
                    <a:pt x="1006617" y="6794500"/>
                  </a:lnTo>
                  <a:lnTo>
                    <a:pt x="977405" y="6756400"/>
                  </a:lnTo>
                  <a:lnTo>
                    <a:pt x="948559" y="6718300"/>
                  </a:lnTo>
                  <a:lnTo>
                    <a:pt x="920081" y="6692900"/>
                  </a:lnTo>
                  <a:lnTo>
                    <a:pt x="891975" y="6654800"/>
                  </a:lnTo>
                  <a:lnTo>
                    <a:pt x="864244" y="6616700"/>
                  </a:lnTo>
                  <a:lnTo>
                    <a:pt x="836890" y="6578600"/>
                  </a:lnTo>
                  <a:lnTo>
                    <a:pt x="809917" y="6553200"/>
                  </a:lnTo>
                  <a:lnTo>
                    <a:pt x="783328" y="6515100"/>
                  </a:lnTo>
                  <a:lnTo>
                    <a:pt x="757125" y="6477000"/>
                  </a:lnTo>
                  <a:lnTo>
                    <a:pt x="731312" y="6438900"/>
                  </a:lnTo>
                  <a:lnTo>
                    <a:pt x="705892" y="6400800"/>
                  </a:lnTo>
                  <a:lnTo>
                    <a:pt x="680868" y="6362700"/>
                  </a:lnTo>
                  <a:lnTo>
                    <a:pt x="656243" y="6324600"/>
                  </a:lnTo>
                  <a:lnTo>
                    <a:pt x="632019" y="6286500"/>
                  </a:lnTo>
                  <a:lnTo>
                    <a:pt x="608201" y="6248400"/>
                  </a:lnTo>
                  <a:lnTo>
                    <a:pt x="584790" y="6210300"/>
                  </a:lnTo>
                  <a:lnTo>
                    <a:pt x="561790" y="6172200"/>
                  </a:lnTo>
                  <a:lnTo>
                    <a:pt x="539204" y="6134100"/>
                  </a:lnTo>
                  <a:lnTo>
                    <a:pt x="517036" y="6096000"/>
                  </a:lnTo>
                  <a:lnTo>
                    <a:pt x="495287" y="6057900"/>
                  </a:lnTo>
                  <a:lnTo>
                    <a:pt x="473961" y="6019800"/>
                  </a:lnTo>
                  <a:lnTo>
                    <a:pt x="453061" y="5969000"/>
                  </a:lnTo>
                  <a:lnTo>
                    <a:pt x="432590" y="5930900"/>
                  </a:lnTo>
                  <a:lnTo>
                    <a:pt x="412551" y="5892800"/>
                  </a:lnTo>
                  <a:lnTo>
                    <a:pt x="392948" y="5854700"/>
                  </a:lnTo>
                  <a:lnTo>
                    <a:pt x="373782" y="5816600"/>
                  </a:lnTo>
                  <a:lnTo>
                    <a:pt x="355058" y="5765800"/>
                  </a:lnTo>
                  <a:lnTo>
                    <a:pt x="336778" y="5727700"/>
                  </a:lnTo>
                  <a:lnTo>
                    <a:pt x="318945" y="5689600"/>
                  </a:lnTo>
                  <a:lnTo>
                    <a:pt x="301562" y="5638800"/>
                  </a:lnTo>
                  <a:lnTo>
                    <a:pt x="284632" y="5600700"/>
                  </a:lnTo>
                  <a:lnTo>
                    <a:pt x="268159" y="5562600"/>
                  </a:lnTo>
                  <a:lnTo>
                    <a:pt x="252145" y="5511800"/>
                  </a:lnTo>
                  <a:lnTo>
                    <a:pt x="236593" y="5473700"/>
                  </a:lnTo>
                  <a:lnTo>
                    <a:pt x="221507" y="5435600"/>
                  </a:lnTo>
                  <a:lnTo>
                    <a:pt x="206889" y="5384800"/>
                  </a:lnTo>
                  <a:lnTo>
                    <a:pt x="192742" y="5346700"/>
                  </a:lnTo>
                  <a:lnTo>
                    <a:pt x="179070" y="5295900"/>
                  </a:lnTo>
                  <a:lnTo>
                    <a:pt x="165875" y="5257800"/>
                  </a:lnTo>
                  <a:lnTo>
                    <a:pt x="153160" y="5207000"/>
                  </a:lnTo>
                  <a:lnTo>
                    <a:pt x="140929" y="5168900"/>
                  </a:lnTo>
                  <a:lnTo>
                    <a:pt x="129185" y="5118100"/>
                  </a:lnTo>
                  <a:lnTo>
                    <a:pt x="117930" y="5080000"/>
                  </a:lnTo>
                  <a:lnTo>
                    <a:pt x="107167" y="5029200"/>
                  </a:lnTo>
                  <a:lnTo>
                    <a:pt x="96900" y="4991100"/>
                  </a:lnTo>
                  <a:lnTo>
                    <a:pt x="87132" y="4940300"/>
                  </a:lnTo>
                  <a:lnTo>
                    <a:pt x="77865" y="4902200"/>
                  </a:lnTo>
                  <a:lnTo>
                    <a:pt x="69103" y="4851400"/>
                  </a:lnTo>
                  <a:lnTo>
                    <a:pt x="60848" y="4800600"/>
                  </a:lnTo>
                  <a:lnTo>
                    <a:pt x="53104" y="4762500"/>
                  </a:lnTo>
                  <a:lnTo>
                    <a:pt x="45874" y="4711700"/>
                  </a:lnTo>
                  <a:lnTo>
                    <a:pt x="39160" y="4660900"/>
                  </a:lnTo>
                  <a:lnTo>
                    <a:pt x="32966" y="4622800"/>
                  </a:lnTo>
                  <a:lnTo>
                    <a:pt x="27295" y="4572000"/>
                  </a:lnTo>
                  <a:lnTo>
                    <a:pt x="22150" y="4521200"/>
                  </a:lnTo>
                  <a:lnTo>
                    <a:pt x="17533" y="4483100"/>
                  </a:lnTo>
                  <a:lnTo>
                    <a:pt x="13448" y="4432300"/>
                  </a:lnTo>
                  <a:lnTo>
                    <a:pt x="9898" y="4381500"/>
                  </a:lnTo>
                  <a:lnTo>
                    <a:pt x="6886" y="4330700"/>
                  </a:lnTo>
                  <a:lnTo>
                    <a:pt x="4415" y="4292600"/>
                  </a:lnTo>
                  <a:lnTo>
                    <a:pt x="2488" y="4241800"/>
                  </a:lnTo>
                  <a:lnTo>
                    <a:pt x="1107" y="4191000"/>
                  </a:lnTo>
                  <a:lnTo>
                    <a:pt x="277" y="4140200"/>
                  </a:lnTo>
                  <a:lnTo>
                    <a:pt x="0" y="4102100"/>
                  </a:lnTo>
                  <a:lnTo>
                    <a:pt x="277" y="4051300"/>
                  </a:lnTo>
                  <a:lnTo>
                    <a:pt x="1107" y="4000500"/>
                  </a:lnTo>
                  <a:lnTo>
                    <a:pt x="2488" y="3949700"/>
                  </a:lnTo>
                  <a:lnTo>
                    <a:pt x="4415" y="3898900"/>
                  </a:lnTo>
                  <a:lnTo>
                    <a:pt x="6886" y="3860800"/>
                  </a:lnTo>
                  <a:lnTo>
                    <a:pt x="9898" y="3810000"/>
                  </a:lnTo>
                  <a:lnTo>
                    <a:pt x="13448" y="3759200"/>
                  </a:lnTo>
                  <a:lnTo>
                    <a:pt x="17533" y="3708400"/>
                  </a:lnTo>
                  <a:lnTo>
                    <a:pt x="22150" y="3670300"/>
                  </a:lnTo>
                  <a:lnTo>
                    <a:pt x="27295" y="3619500"/>
                  </a:lnTo>
                  <a:lnTo>
                    <a:pt x="32966" y="3568700"/>
                  </a:lnTo>
                  <a:lnTo>
                    <a:pt x="39160" y="3530600"/>
                  </a:lnTo>
                  <a:lnTo>
                    <a:pt x="45874" y="3479800"/>
                  </a:lnTo>
                  <a:lnTo>
                    <a:pt x="53104" y="3429000"/>
                  </a:lnTo>
                  <a:lnTo>
                    <a:pt x="60848" y="3390900"/>
                  </a:lnTo>
                  <a:lnTo>
                    <a:pt x="69103" y="3340100"/>
                  </a:lnTo>
                  <a:lnTo>
                    <a:pt x="77865" y="3289300"/>
                  </a:lnTo>
                  <a:lnTo>
                    <a:pt x="87132" y="3251200"/>
                  </a:lnTo>
                  <a:lnTo>
                    <a:pt x="96900" y="3200400"/>
                  </a:lnTo>
                  <a:lnTo>
                    <a:pt x="107167" y="3162300"/>
                  </a:lnTo>
                  <a:lnTo>
                    <a:pt x="117930" y="3111500"/>
                  </a:lnTo>
                  <a:lnTo>
                    <a:pt x="129185" y="3073400"/>
                  </a:lnTo>
                  <a:lnTo>
                    <a:pt x="140929" y="3022600"/>
                  </a:lnTo>
                  <a:lnTo>
                    <a:pt x="153160" y="2984500"/>
                  </a:lnTo>
                  <a:lnTo>
                    <a:pt x="165875" y="2933700"/>
                  </a:lnTo>
                  <a:lnTo>
                    <a:pt x="179070" y="2895600"/>
                  </a:lnTo>
                  <a:lnTo>
                    <a:pt x="192742" y="2844800"/>
                  </a:lnTo>
                  <a:lnTo>
                    <a:pt x="206889" y="2806700"/>
                  </a:lnTo>
                  <a:lnTo>
                    <a:pt x="221507" y="2755900"/>
                  </a:lnTo>
                  <a:lnTo>
                    <a:pt x="236593" y="2717800"/>
                  </a:lnTo>
                  <a:lnTo>
                    <a:pt x="252145" y="2679700"/>
                  </a:lnTo>
                  <a:lnTo>
                    <a:pt x="268159" y="2628900"/>
                  </a:lnTo>
                  <a:lnTo>
                    <a:pt x="284632" y="2590800"/>
                  </a:lnTo>
                  <a:lnTo>
                    <a:pt x="301562" y="2552700"/>
                  </a:lnTo>
                  <a:lnTo>
                    <a:pt x="318945" y="2501900"/>
                  </a:lnTo>
                  <a:lnTo>
                    <a:pt x="336778" y="2463800"/>
                  </a:lnTo>
                  <a:lnTo>
                    <a:pt x="355058" y="2425700"/>
                  </a:lnTo>
                  <a:lnTo>
                    <a:pt x="373782" y="2374900"/>
                  </a:lnTo>
                  <a:lnTo>
                    <a:pt x="392948" y="2336800"/>
                  </a:lnTo>
                  <a:lnTo>
                    <a:pt x="412551" y="2298700"/>
                  </a:lnTo>
                  <a:lnTo>
                    <a:pt x="432590" y="2260600"/>
                  </a:lnTo>
                  <a:lnTo>
                    <a:pt x="453061" y="2222500"/>
                  </a:lnTo>
                  <a:lnTo>
                    <a:pt x="473961" y="2171700"/>
                  </a:lnTo>
                  <a:lnTo>
                    <a:pt x="495287" y="2133600"/>
                  </a:lnTo>
                  <a:lnTo>
                    <a:pt x="517036" y="2095500"/>
                  </a:lnTo>
                  <a:lnTo>
                    <a:pt x="539204" y="2057400"/>
                  </a:lnTo>
                  <a:lnTo>
                    <a:pt x="561790" y="2019300"/>
                  </a:lnTo>
                  <a:lnTo>
                    <a:pt x="584790" y="1981200"/>
                  </a:lnTo>
                  <a:lnTo>
                    <a:pt x="608201" y="1943100"/>
                  </a:lnTo>
                  <a:lnTo>
                    <a:pt x="632019" y="1905000"/>
                  </a:lnTo>
                  <a:lnTo>
                    <a:pt x="656243" y="1866900"/>
                  </a:lnTo>
                  <a:lnTo>
                    <a:pt x="680868" y="1828800"/>
                  </a:lnTo>
                  <a:lnTo>
                    <a:pt x="705892" y="1790700"/>
                  </a:lnTo>
                  <a:lnTo>
                    <a:pt x="731312" y="1752600"/>
                  </a:lnTo>
                  <a:lnTo>
                    <a:pt x="757125" y="1714500"/>
                  </a:lnTo>
                  <a:lnTo>
                    <a:pt x="783328" y="1676400"/>
                  </a:lnTo>
                  <a:lnTo>
                    <a:pt x="809917" y="1638300"/>
                  </a:lnTo>
                  <a:lnTo>
                    <a:pt x="836890" y="1612900"/>
                  </a:lnTo>
                  <a:lnTo>
                    <a:pt x="864244" y="1574800"/>
                  </a:lnTo>
                  <a:lnTo>
                    <a:pt x="891975" y="1536700"/>
                  </a:lnTo>
                  <a:lnTo>
                    <a:pt x="920081" y="1498600"/>
                  </a:lnTo>
                  <a:lnTo>
                    <a:pt x="948559" y="1473200"/>
                  </a:lnTo>
                  <a:lnTo>
                    <a:pt x="977405" y="1435100"/>
                  </a:lnTo>
                  <a:lnTo>
                    <a:pt x="1006617" y="1397000"/>
                  </a:lnTo>
                  <a:lnTo>
                    <a:pt x="1036191" y="1371600"/>
                  </a:lnTo>
                  <a:lnTo>
                    <a:pt x="1066125" y="1333500"/>
                  </a:lnTo>
                  <a:lnTo>
                    <a:pt x="1096416" y="1295400"/>
                  </a:lnTo>
                  <a:lnTo>
                    <a:pt x="1127060" y="1270000"/>
                  </a:lnTo>
                  <a:lnTo>
                    <a:pt x="1158054" y="1231900"/>
                  </a:lnTo>
                  <a:lnTo>
                    <a:pt x="1189396" y="1206500"/>
                  </a:lnTo>
                  <a:lnTo>
                    <a:pt x="1221083" y="1168400"/>
                  </a:lnTo>
                  <a:lnTo>
                    <a:pt x="1253110" y="1143000"/>
                  </a:lnTo>
                  <a:lnTo>
                    <a:pt x="1285476" y="1104900"/>
                  </a:lnTo>
                  <a:lnTo>
                    <a:pt x="1318178" y="1079500"/>
                  </a:lnTo>
                  <a:lnTo>
                    <a:pt x="1351212" y="1041400"/>
                  </a:lnTo>
                  <a:lnTo>
                    <a:pt x="1418264" y="990600"/>
                  </a:lnTo>
                  <a:lnTo>
                    <a:pt x="1452277" y="952500"/>
                  </a:lnTo>
                  <a:lnTo>
                    <a:pt x="1556225" y="876300"/>
                  </a:lnTo>
                  <a:lnTo>
                    <a:pt x="1591501" y="850900"/>
                  </a:lnTo>
                  <a:lnTo>
                    <a:pt x="1627084" y="812800"/>
                  </a:lnTo>
                  <a:lnTo>
                    <a:pt x="1735655" y="736600"/>
                  </a:lnTo>
                  <a:lnTo>
                    <a:pt x="1846890" y="660400"/>
                  </a:lnTo>
                  <a:lnTo>
                    <a:pt x="1960708" y="584200"/>
                  </a:lnTo>
                  <a:lnTo>
                    <a:pt x="1999207" y="571500"/>
                  </a:lnTo>
                  <a:lnTo>
                    <a:pt x="2155923" y="469900"/>
                  </a:lnTo>
                  <a:lnTo>
                    <a:pt x="2195767" y="457200"/>
                  </a:lnTo>
                  <a:lnTo>
                    <a:pt x="2235870" y="431800"/>
                  </a:lnTo>
                  <a:lnTo>
                    <a:pt x="2276230" y="419100"/>
                  </a:lnTo>
                  <a:lnTo>
                    <a:pt x="2357709" y="368300"/>
                  </a:lnTo>
                  <a:lnTo>
                    <a:pt x="2398822" y="355600"/>
                  </a:lnTo>
                  <a:lnTo>
                    <a:pt x="2440179" y="330200"/>
                  </a:lnTo>
                  <a:lnTo>
                    <a:pt x="2523615" y="304800"/>
                  </a:lnTo>
                  <a:lnTo>
                    <a:pt x="2565688" y="279400"/>
                  </a:lnTo>
                  <a:lnTo>
                    <a:pt x="2650529" y="254000"/>
                  </a:lnTo>
                  <a:lnTo>
                    <a:pt x="2693291" y="228600"/>
                  </a:lnTo>
                  <a:lnTo>
                    <a:pt x="3268439" y="63500"/>
                  </a:lnTo>
                  <a:lnTo>
                    <a:pt x="4961160" y="63500"/>
                  </a:lnTo>
                  <a:lnTo>
                    <a:pt x="5536307" y="228600"/>
                  </a:lnTo>
                  <a:lnTo>
                    <a:pt x="5579069" y="254000"/>
                  </a:lnTo>
                  <a:lnTo>
                    <a:pt x="5663910" y="279400"/>
                  </a:lnTo>
                  <a:lnTo>
                    <a:pt x="5705984" y="304800"/>
                  </a:lnTo>
                  <a:lnTo>
                    <a:pt x="5789420" y="330200"/>
                  </a:lnTo>
                  <a:lnTo>
                    <a:pt x="5830777" y="355600"/>
                  </a:lnTo>
                  <a:lnTo>
                    <a:pt x="5871890" y="368300"/>
                  </a:lnTo>
                  <a:lnTo>
                    <a:pt x="5953368" y="419100"/>
                  </a:lnTo>
                  <a:lnTo>
                    <a:pt x="5993729" y="431800"/>
                  </a:lnTo>
                  <a:lnTo>
                    <a:pt x="6033832" y="457200"/>
                  </a:lnTo>
                  <a:lnTo>
                    <a:pt x="6073676" y="469900"/>
                  </a:lnTo>
                  <a:lnTo>
                    <a:pt x="6230392" y="571500"/>
                  </a:lnTo>
                  <a:lnTo>
                    <a:pt x="6268891" y="584200"/>
                  </a:lnTo>
                  <a:lnTo>
                    <a:pt x="6382709" y="660400"/>
                  </a:lnTo>
                  <a:lnTo>
                    <a:pt x="6493944" y="736600"/>
                  </a:lnTo>
                  <a:lnTo>
                    <a:pt x="6602514" y="812800"/>
                  </a:lnTo>
                  <a:lnTo>
                    <a:pt x="6638098" y="850900"/>
                  </a:lnTo>
                  <a:lnTo>
                    <a:pt x="6673374" y="876300"/>
                  </a:lnTo>
                  <a:lnTo>
                    <a:pt x="6777321" y="952500"/>
                  </a:lnTo>
                  <a:lnTo>
                    <a:pt x="6811334" y="990600"/>
                  </a:lnTo>
                  <a:lnTo>
                    <a:pt x="6878387" y="1041400"/>
                  </a:lnTo>
                  <a:lnTo>
                    <a:pt x="6911421" y="1079500"/>
                  </a:lnTo>
                  <a:lnTo>
                    <a:pt x="6944122" y="1104900"/>
                  </a:lnTo>
                  <a:lnTo>
                    <a:pt x="6976488" y="1143000"/>
                  </a:lnTo>
                  <a:lnTo>
                    <a:pt x="7008516" y="1168400"/>
                  </a:lnTo>
                  <a:lnTo>
                    <a:pt x="7040202" y="1206500"/>
                  </a:lnTo>
                  <a:lnTo>
                    <a:pt x="7071544" y="1231900"/>
                  </a:lnTo>
                  <a:lnTo>
                    <a:pt x="7102539" y="1270000"/>
                  </a:lnTo>
                  <a:lnTo>
                    <a:pt x="7133183" y="1295400"/>
                  </a:lnTo>
                  <a:lnTo>
                    <a:pt x="7163473" y="1333500"/>
                  </a:lnTo>
                  <a:lnTo>
                    <a:pt x="7193407" y="1371600"/>
                  </a:lnTo>
                  <a:lnTo>
                    <a:pt x="7222982" y="1397000"/>
                  </a:lnTo>
                  <a:lnTo>
                    <a:pt x="7252194" y="1435100"/>
                  </a:lnTo>
                  <a:lnTo>
                    <a:pt x="7281040" y="1473200"/>
                  </a:lnTo>
                  <a:lnTo>
                    <a:pt x="7309518" y="1498600"/>
                  </a:lnTo>
                  <a:lnTo>
                    <a:pt x="7337624" y="1536700"/>
                  </a:lnTo>
                  <a:lnTo>
                    <a:pt x="7365355" y="1574800"/>
                  </a:lnTo>
                  <a:lnTo>
                    <a:pt x="7392709" y="1612900"/>
                  </a:lnTo>
                  <a:lnTo>
                    <a:pt x="7419682" y="1638300"/>
                  </a:lnTo>
                  <a:lnTo>
                    <a:pt x="7446271" y="1676400"/>
                  </a:lnTo>
                  <a:lnTo>
                    <a:pt x="7472473" y="1714500"/>
                  </a:lnTo>
                  <a:lnTo>
                    <a:pt x="7498286" y="1752600"/>
                  </a:lnTo>
                  <a:lnTo>
                    <a:pt x="7523706" y="1790700"/>
                  </a:lnTo>
                  <a:lnTo>
                    <a:pt x="7548730" y="1828800"/>
                  </a:lnTo>
                  <a:lnTo>
                    <a:pt x="7573356" y="1866900"/>
                  </a:lnTo>
                  <a:lnTo>
                    <a:pt x="7597579" y="1905000"/>
                  </a:lnTo>
                  <a:lnTo>
                    <a:pt x="7621398" y="1943100"/>
                  </a:lnTo>
                  <a:lnTo>
                    <a:pt x="7644808" y="1981200"/>
                  </a:lnTo>
                  <a:lnTo>
                    <a:pt x="7667808" y="2019300"/>
                  </a:lnTo>
                  <a:lnTo>
                    <a:pt x="7690394" y="2057400"/>
                  </a:lnTo>
                  <a:lnTo>
                    <a:pt x="7712563" y="2095500"/>
                  </a:lnTo>
                  <a:lnTo>
                    <a:pt x="7734312" y="2133600"/>
                  </a:lnTo>
                  <a:lnTo>
                    <a:pt x="7755638" y="2171700"/>
                  </a:lnTo>
                  <a:lnTo>
                    <a:pt x="7776538" y="2222500"/>
                  </a:lnTo>
                  <a:lnTo>
                    <a:pt x="7797008" y="2260600"/>
                  </a:lnTo>
                  <a:lnTo>
                    <a:pt x="7817047" y="2298700"/>
                  </a:lnTo>
                  <a:lnTo>
                    <a:pt x="7836651" y="2336800"/>
                  </a:lnTo>
                  <a:lnTo>
                    <a:pt x="7855816" y="2374900"/>
                  </a:lnTo>
                  <a:lnTo>
                    <a:pt x="7874541" y="2425700"/>
                  </a:lnTo>
                  <a:lnTo>
                    <a:pt x="7892821" y="2463800"/>
                  </a:lnTo>
                  <a:lnTo>
                    <a:pt x="7910654" y="2501900"/>
                  </a:lnTo>
                  <a:lnTo>
                    <a:pt x="7928037" y="2552700"/>
                  </a:lnTo>
                  <a:lnTo>
                    <a:pt x="7944966" y="2590800"/>
                  </a:lnTo>
                  <a:lnTo>
                    <a:pt x="7961440" y="2628900"/>
                  </a:lnTo>
                  <a:lnTo>
                    <a:pt x="7977454" y="2679700"/>
                  </a:lnTo>
                  <a:lnTo>
                    <a:pt x="7993005" y="2717800"/>
                  </a:lnTo>
                  <a:lnTo>
                    <a:pt x="8008092" y="2755900"/>
                  </a:lnTo>
                  <a:lnTo>
                    <a:pt x="8022710" y="2806700"/>
                  </a:lnTo>
                  <a:lnTo>
                    <a:pt x="8036857" y="2844800"/>
                  </a:lnTo>
                  <a:lnTo>
                    <a:pt x="8050529" y="2895600"/>
                  </a:lnTo>
                  <a:lnTo>
                    <a:pt x="8063724" y="2933700"/>
                  </a:lnTo>
                  <a:lnTo>
                    <a:pt x="8076438" y="2984500"/>
                  </a:lnTo>
                  <a:lnTo>
                    <a:pt x="8088669" y="3022600"/>
                  </a:lnTo>
                  <a:lnTo>
                    <a:pt x="8100414" y="3073400"/>
                  </a:lnTo>
                  <a:lnTo>
                    <a:pt x="8111669" y="3111500"/>
                  </a:lnTo>
                  <a:lnTo>
                    <a:pt x="8122431" y="3162300"/>
                  </a:lnTo>
                  <a:lnTo>
                    <a:pt x="8132698" y="3200400"/>
                  </a:lnTo>
                  <a:lnTo>
                    <a:pt x="8142467" y="3251200"/>
                  </a:lnTo>
                  <a:lnTo>
                    <a:pt x="8151734" y="3289300"/>
                  </a:lnTo>
                  <a:lnTo>
                    <a:pt x="8160496" y="3340100"/>
                  </a:lnTo>
                  <a:lnTo>
                    <a:pt x="8168751" y="3390900"/>
                  </a:lnTo>
                  <a:lnTo>
                    <a:pt x="8176495" y="3429000"/>
                  </a:lnTo>
                  <a:lnTo>
                    <a:pt x="8183725" y="3479800"/>
                  </a:lnTo>
                  <a:lnTo>
                    <a:pt x="8190438" y="3530600"/>
                  </a:lnTo>
                  <a:lnTo>
                    <a:pt x="8196632" y="3568700"/>
                  </a:lnTo>
                  <a:lnTo>
                    <a:pt x="8202303" y="3619500"/>
                  </a:lnTo>
                  <a:lnTo>
                    <a:pt x="8207449" y="3670300"/>
                  </a:lnTo>
                  <a:lnTo>
                    <a:pt x="8212065" y="3708400"/>
                  </a:lnTo>
                  <a:lnTo>
                    <a:pt x="8216150" y="3759200"/>
                  </a:lnTo>
                  <a:lnTo>
                    <a:pt x="8219700" y="3810000"/>
                  </a:lnTo>
                  <a:lnTo>
                    <a:pt x="8222712" y="3860800"/>
                  </a:lnTo>
                  <a:lnTo>
                    <a:pt x="8225183" y="3898900"/>
                  </a:lnTo>
                  <a:lnTo>
                    <a:pt x="8227111" y="3949700"/>
                  </a:lnTo>
                  <a:lnTo>
                    <a:pt x="8228491" y="4000500"/>
                  </a:lnTo>
                  <a:lnTo>
                    <a:pt x="8229322" y="4051300"/>
                  </a:lnTo>
                  <a:lnTo>
                    <a:pt x="8229599" y="4102100"/>
                  </a:lnTo>
                  <a:lnTo>
                    <a:pt x="8229322" y="4140200"/>
                  </a:lnTo>
                  <a:lnTo>
                    <a:pt x="8228491" y="4191000"/>
                  </a:lnTo>
                  <a:lnTo>
                    <a:pt x="8227111" y="4241800"/>
                  </a:lnTo>
                  <a:lnTo>
                    <a:pt x="8225183" y="4292600"/>
                  </a:lnTo>
                  <a:lnTo>
                    <a:pt x="8222712" y="4330700"/>
                  </a:lnTo>
                  <a:lnTo>
                    <a:pt x="8219700" y="4381500"/>
                  </a:lnTo>
                  <a:lnTo>
                    <a:pt x="8216150" y="4432300"/>
                  </a:lnTo>
                  <a:lnTo>
                    <a:pt x="8212065" y="4483100"/>
                  </a:lnTo>
                  <a:lnTo>
                    <a:pt x="8207449" y="4521200"/>
                  </a:lnTo>
                  <a:lnTo>
                    <a:pt x="8202303" y="4572000"/>
                  </a:lnTo>
                  <a:lnTo>
                    <a:pt x="8196632" y="4622800"/>
                  </a:lnTo>
                  <a:lnTo>
                    <a:pt x="8190438" y="4660900"/>
                  </a:lnTo>
                  <a:lnTo>
                    <a:pt x="8183725" y="4711700"/>
                  </a:lnTo>
                  <a:lnTo>
                    <a:pt x="8176495" y="4762500"/>
                  </a:lnTo>
                  <a:lnTo>
                    <a:pt x="8168751" y="4800600"/>
                  </a:lnTo>
                  <a:lnTo>
                    <a:pt x="8160496" y="4851400"/>
                  </a:lnTo>
                  <a:lnTo>
                    <a:pt x="8151734" y="4902200"/>
                  </a:lnTo>
                  <a:lnTo>
                    <a:pt x="8142467" y="4940300"/>
                  </a:lnTo>
                  <a:lnTo>
                    <a:pt x="8132698" y="4991100"/>
                  </a:lnTo>
                  <a:lnTo>
                    <a:pt x="8122431" y="5029200"/>
                  </a:lnTo>
                  <a:lnTo>
                    <a:pt x="8111669" y="5080000"/>
                  </a:lnTo>
                  <a:lnTo>
                    <a:pt x="8100414" y="5118100"/>
                  </a:lnTo>
                  <a:lnTo>
                    <a:pt x="8088669" y="5168900"/>
                  </a:lnTo>
                  <a:lnTo>
                    <a:pt x="8076438" y="5207000"/>
                  </a:lnTo>
                  <a:lnTo>
                    <a:pt x="8063724" y="5257800"/>
                  </a:lnTo>
                  <a:lnTo>
                    <a:pt x="8050529" y="5295900"/>
                  </a:lnTo>
                  <a:lnTo>
                    <a:pt x="8036857" y="5346700"/>
                  </a:lnTo>
                  <a:lnTo>
                    <a:pt x="8022710" y="5384800"/>
                  </a:lnTo>
                  <a:lnTo>
                    <a:pt x="8008092" y="5435600"/>
                  </a:lnTo>
                  <a:lnTo>
                    <a:pt x="7993005" y="5473700"/>
                  </a:lnTo>
                  <a:lnTo>
                    <a:pt x="7977454" y="5511800"/>
                  </a:lnTo>
                  <a:lnTo>
                    <a:pt x="7961440" y="5562600"/>
                  </a:lnTo>
                  <a:lnTo>
                    <a:pt x="7944966" y="5600700"/>
                  </a:lnTo>
                  <a:lnTo>
                    <a:pt x="7928037" y="5638800"/>
                  </a:lnTo>
                  <a:lnTo>
                    <a:pt x="7910654" y="5689600"/>
                  </a:lnTo>
                  <a:lnTo>
                    <a:pt x="7892821" y="5727700"/>
                  </a:lnTo>
                  <a:lnTo>
                    <a:pt x="7874541" y="5765800"/>
                  </a:lnTo>
                  <a:lnTo>
                    <a:pt x="7855816" y="5816600"/>
                  </a:lnTo>
                  <a:lnTo>
                    <a:pt x="7836651" y="5854700"/>
                  </a:lnTo>
                  <a:lnTo>
                    <a:pt x="7817047" y="5892800"/>
                  </a:lnTo>
                  <a:lnTo>
                    <a:pt x="7797008" y="5930900"/>
                  </a:lnTo>
                  <a:lnTo>
                    <a:pt x="7776538" y="5969000"/>
                  </a:lnTo>
                  <a:lnTo>
                    <a:pt x="7755638" y="6019800"/>
                  </a:lnTo>
                  <a:lnTo>
                    <a:pt x="7734312" y="6057900"/>
                  </a:lnTo>
                  <a:lnTo>
                    <a:pt x="7712563" y="6096000"/>
                  </a:lnTo>
                  <a:lnTo>
                    <a:pt x="7690394" y="6134100"/>
                  </a:lnTo>
                  <a:lnTo>
                    <a:pt x="7667808" y="6172200"/>
                  </a:lnTo>
                  <a:lnTo>
                    <a:pt x="7644808" y="6210300"/>
                  </a:lnTo>
                  <a:lnTo>
                    <a:pt x="7621398" y="6248400"/>
                  </a:lnTo>
                  <a:lnTo>
                    <a:pt x="7597579" y="6286500"/>
                  </a:lnTo>
                  <a:lnTo>
                    <a:pt x="7573356" y="6324600"/>
                  </a:lnTo>
                  <a:lnTo>
                    <a:pt x="7548730" y="6362700"/>
                  </a:lnTo>
                  <a:lnTo>
                    <a:pt x="7523706" y="6400800"/>
                  </a:lnTo>
                  <a:lnTo>
                    <a:pt x="7498286" y="6438900"/>
                  </a:lnTo>
                  <a:lnTo>
                    <a:pt x="7472473" y="6477000"/>
                  </a:lnTo>
                  <a:lnTo>
                    <a:pt x="7446271" y="6515100"/>
                  </a:lnTo>
                  <a:lnTo>
                    <a:pt x="7419682" y="6553200"/>
                  </a:lnTo>
                  <a:lnTo>
                    <a:pt x="7392709" y="6578600"/>
                  </a:lnTo>
                  <a:lnTo>
                    <a:pt x="7365355" y="6616700"/>
                  </a:lnTo>
                  <a:lnTo>
                    <a:pt x="7337624" y="6654800"/>
                  </a:lnTo>
                  <a:lnTo>
                    <a:pt x="7309518" y="6692900"/>
                  </a:lnTo>
                  <a:lnTo>
                    <a:pt x="7281040" y="6718300"/>
                  </a:lnTo>
                  <a:lnTo>
                    <a:pt x="7252194" y="6756400"/>
                  </a:lnTo>
                  <a:lnTo>
                    <a:pt x="7222982" y="6794500"/>
                  </a:lnTo>
                  <a:lnTo>
                    <a:pt x="7193407" y="6819900"/>
                  </a:lnTo>
                  <a:lnTo>
                    <a:pt x="7163473" y="6858000"/>
                  </a:lnTo>
                  <a:lnTo>
                    <a:pt x="7133183" y="6896100"/>
                  </a:lnTo>
                  <a:lnTo>
                    <a:pt x="7102539" y="6921500"/>
                  </a:lnTo>
                  <a:lnTo>
                    <a:pt x="7071544" y="6959600"/>
                  </a:lnTo>
                  <a:lnTo>
                    <a:pt x="7040202" y="6985000"/>
                  </a:lnTo>
                  <a:lnTo>
                    <a:pt x="7008516" y="7023100"/>
                  </a:lnTo>
                  <a:lnTo>
                    <a:pt x="6976488" y="7048500"/>
                  </a:lnTo>
                  <a:lnTo>
                    <a:pt x="6944122" y="7086600"/>
                  </a:lnTo>
                  <a:lnTo>
                    <a:pt x="6911421" y="7112000"/>
                  </a:lnTo>
                  <a:lnTo>
                    <a:pt x="6878387" y="7150100"/>
                  </a:lnTo>
                  <a:lnTo>
                    <a:pt x="6811334" y="7200900"/>
                  </a:lnTo>
                  <a:lnTo>
                    <a:pt x="6777321" y="7239000"/>
                  </a:lnTo>
                  <a:lnTo>
                    <a:pt x="6742988" y="7264400"/>
                  </a:lnTo>
                  <a:lnTo>
                    <a:pt x="6638098" y="7340600"/>
                  </a:lnTo>
                  <a:lnTo>
                    <a:pt x="6602514" y="7378700"/>
                  </a:lnTo>
                  <a:lnTo>
                    <a:pt x="6493944" y="7454900"/>
                  </a:lnTo>
                  <a:lnTo>
                    <a:pt x="6382709" y="7531100"/>
                  </a:lnTo>
                  <a:lnTo>
                    <a:pt x="6268891" y="7607300"/>
                  </a:lnTo>
                  <a:lnTo>
                    <a:pt x="6230392" y="7620000"/>
                  </a:lnTo>
                  <a:lnTo>
                    <a:pt x="6073676" y="7721600"/>
                  </a:lnTo>
                  <a:lnTo>
                    <a:pt x="6033832" y="7734300"/>
                  </a:lnTo>
                  <a:lnTo>
                    <a:pt x="5993729" y="7759700"/>
                  </a:lnTo>
                  <a:lnTo>
                    <a:pt x="5953368" y="7772400"/>
                  </a:lnTo>
                  <a:lnTo>
                    <a:pt x="5871890" y="7823200"/>
                  </a:lnTo>
                  <a:lnTo>
                    <a:pt x="5830777" y="7835900"/>
                  </a:lnTo>
                  <a:lnTo>
                    <a:pt x="5789420" y="7861300"/>
                  </a:lnTo>
                  <a:lnTo>
                    <a:pt x="5705984" y="7886700"/>
                  </a:lnTo>
                  <a:lnTo>
                    <a:pt x="5663910" y="7912100"/>
                  </a:lnTo>
                  <a:lnTo>
                    <a:pt x="5579069" y="7937500"/>
                  </a:lnTo>
                  <a:lnTo>
                    <a:pt x="5536307" y="7962900"/>
                  </a:lnTo>
                  <a:lnTo>
                    <a:pt x="4961160" y="8128000"/>
                  </a:lnTo>
                  <a:close/>
                </a:path>
                <a:path w="8229600" h="8204200">
                  <a:moveTo>
                    <a:pt x="4823769" y="8153400"/>
                  </a:moveTo>
                  <a:lnTo>
                    <a:pt x="3405829" y="8153400"/>
                  </a:lnTo>
                  <a:lnTo>
                    <a:pt x="3314055" y="8128000"/>
                  </a:lnTo>
                  <a:lnTo>
                    <a:pt x="4915543" y="8128000"/>
                  </a:lnTo>
                  <a:lnTo>
                    <a:pt x="4823769" y="8153400"/>
                  </a:lnTo>
                  <a:close/>
                </a:path>
                <a:path w="8229600" h="8204200">
                  <a:moveTo>
                    <a:pt x="4731295" y="8166100"/>
                  </a:moveTo>
                  <a:lnTo>
                    <a:pt x="3498304" y="8166100"/>
                  </a:lnTo>
                  <a:lnTo>
                    <a:pt x="3451980" y="8153400"/>
                  </a:lnTo>
                  <a:lnTo>
                    <a:pt x="4777618" y="8153400"/>
                  </a:lnTo>
                  <a:lnTo>
                    <a:pt x="4731295" y="8166100"/>
                  </a:lnTo>
                  <a:close/>
                </a:path>
                <a:path w="8229600" h="8204200">
                  <a:moveTo>
                    <a:pt x="4638144" y="8178800"/>
                  </a:moveTo>
                  <a:lnTo>
                    <a:pt x="3591455" y="8178800"/>
                  </a:lnTo>
                  <a:lnTo>
                    <a:pt x="3544796" y="8166100"/>
                  </a:lnTo>
                  <a:lnTo>
                    <a:pt x="4684802" y="8166100"/>
                  </a:lnTo>
                  <a:lnTo>
                    <a:pt x="4638144" y="8178800"/>
                  </a:lnTo>
                  <a:close/>
                </a:path>
                <a:path w="8229600" h="8204200">
                  <a:moveTo>
                    <a:pt x="4544340" y="8191500"/>
                  </a:moveTo>
                  <a:lnTo>
                    <a:pt x="3685258" y="8191500"/>
                  </a:lnTo>
                  <a:lnTo>
                    <a:pt x="3638276" y="8178800"/>
                  </a:lnTo>
                  <a:lnTo>
                    <a:pt x="4591322" y="8178800"/>
                  </a:lnTo>
                  <a:lnTo>
                    <a:pt x="4544340" y="8191500"/>
                  </a:lnTo>
                  <a:close/>
                </a:path>
                <a:path w="8229600" h="8204200">
                  <a:moveTo>
                    <a:pt x="4402465" y="8204200"/>
                  </a:moveTo>
                  <a:lnTo>
                    <a:pt x="3827134" y="8204200"/>
                  </a:lnTo>
                  <a:lnTo>
                    <a:pt x="3779690" y="8191500"/>
                  </a:lnTo>
                  <a:lnTo>
                    <a:pt x="4449909" y="8191500"/>
                  </a:lnTo>
                  <a:lnTo>
                    <a:pt x="4402465" y="8204200"/>
                  </a:lnTo>
                  <a:close/>
                </a:path>
              </a:pathLst>
            </a:custGeom>
            <a:solidFill>
              <a:srgbClr val="759DB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129302" y="1146177"/>
              <a:ext cx="8007350" cy="7988300"/>
            </a:xfrm>
            <a:custGeom>
              <a:avLst/>
              <a:gdLst/>
              <a:ahLst/>
              <a:cxnLst/>
              <a:rect l="l" t="t" r="r" b="b"/>
              <a:pathLst>
                <a:path w="8007350" h="7988300">
                  <a:moveTo>
                    <a:pt x="4433645" y="12700"/>
                  </a:moveTo>
                  <a:lnTo>
                    <a:pt x="3573708" y="12700"/>
                  </a:lnTo>
                  <a:lnTo>
                    <a:pt x="3620875" y="0"/>
                  </a:lnTo>
                  <a:lnTo>
                    <a:pt x="4386479" y="0"/>
                  </a:lnTo>
                  <a:lnTo>
                    <a:pt x="4433645" y="12700"/>
                  </a:lnTo>
                  <a:close/>
                </a:path>
                <a:path w="8007350" h="7988300">
                  <a:moveTo>
                    <a:pt x="4527486" y="25400"/>
                  </a:moveTo>
                  <a:lnTo>
                    <a:pt x="3479867" y="25400"/>
                  </a:lnTo>
                  <a:lnTo>
                    <a:pt x="3526705" y="12700"/>
                  </a:lnTo>
                  <a:lnTo>
                    <a:pt x="4480648" y="12700"/>
                  </a:lnTo>
                  <a:lnTo>
                    <a:pt x="4527486" y="25400"/>
                  </a:lnTo>
                  <a:close/>
                </a:path>
                <a:path w="8007350" h="7988300">
                  <a:moveTo>
                    <a:pt x="4620651" y="38100"/>
                  </a:moveTo>
                  <a:lnTo>
                    <a:pt x="3386703" y="38100"/>
                  </a:lnTo>
                  <a:lnTo>
                    <a:pt x="3433199" y="25400"/>
                  </a:lnTo>
                  <a:lnTo>
                    <a:pt x="4574154" y="25400"/>
                  </a:lnTo>
                  <a:lnTo>
                    <a:pt x="4620651" y="38100"/>
                  </a:lnTo>
                  <a:close/>
                </a:path>
                <a:path w="8007350" h="7988300">
                  <a:moveTo>
                    <a:pt x="4759074" y="63500"/>
                  </a:moveTo>
                  <a:lnTo>
                    <a:pt x="3248280" y="63500"/>
                  </a:lnTo>
                  <a:lnTo>
                    <a:pt x="3340382" y="38100"/>
                  </a:lnTo>
                  <a:lnTo>
                    <a:pt x="4666971" y="38100"/>
                  </a:lnTo>
                  <a:lnTo>
                    <a:pt x="4759074" y="63500"/>
                  </a:lnTo>
                  <a:close/>
                </a:path>
                <a:path w="8007350" h="7988300">
                  <a:moveTo>
                    <a:pt x="4986033" y="114300"/>
                  </a:moveTo>
                  <a:lnTo>
                    <a:pt x="3021320" y="114300"/>
                  </a:lnTo>
                  <a:lnTo>
                    <a:pt x="3202505" y="63500"/>
                  </a:lnTo>
                  <a:lnTo>
                    <a:pt x="4804848" y="63500"/>
                  </a:lnTo>
                  <a:lnTo>
                    <a:pt x="4986033" y="114300"/>
                  </a:lnTo>
                  <a:close/>
                </a:path>
                <a:path w="8007350" h="7988300">
                  <a:moveTo>
                    <a:pt x="4895830" y="7899400"/>
                  </a:moveTo>
                  <a:lnTo>
                    <a:pt x="3111523" y="7899400"/>
                  </a:lnTo>
                  <a:lnTo>
                    <a:pt x="2668812" y="7772400"/>
                  </a:lnTo>
                  <a:lnTo>
                    <a:pt x="2625735" y="7747000"/>
                  </a:lnTo>
                  <a:lnTo>
                    <a:pt x="2540276" y="7721600"/>
                  </a:lnTo>
                  <a:lnTo>
                    <a:pt x="2497899" y="7696200"/>
                  </a:lnTo>
                  <a:lnTo>
                    <a:pt x="2413867" y="7670800"/>
                  </a:lnTo>
                  <a:lnTo>
                    <a:pt x="2372218" y="7645400"/>
                  </a:lnTo>
                  <a:lnTo>
                    <a:pt x="2330819" y="7632700"/>
                  </a:lnTo>
                  <a:lnTo>
                    <a:pt x="2289672" y="7607300"/>
                  </a:lnTo>
                  <a:lnTo>
                    <a:pt x="2248781" y="7594600"/>
                  </a:lnTo>
                  <a:lnTo>
                    <a:pt x="2167779" y="7543800"/>
                  </a:lnTo>
                  <a:lnTo>
                    <a:pt x="2127674" y="7531100"/>
                  </a:lnTo>
                  <a:lnTo>
                    <a:pt x="2048273" y="7480300"/>
                  </a:lnTo>
                  <a:lnTo>
                    <a:pt x="2008983" y="7467600"/>
                  </a:lnTo>
                  <a:lnTo>
                    <a:pt x="1854637" y="7366000"/>
                  </a:lnTo>
                  <a:lnTo>
                    <a:pt x="1741920" y="7289800"/>
                  </a:lnTo>
                  <a:lnTo>
                    <a:pt x="1631909" y="7213600"/>
                  </a:lnTo>
                  <a:lnTo>
                    <a:pt x="1524688" y="7137400"/>
                  </a:lnTo>
                  <a:lnTo>
                    <a:pt x="1489584" y="7112000"/>
                  </a:lnTo>
                  <a:lnTo>
                    <a:pt x="1454802" y="7073900"/>
                  </a:lnTo>
                  <a:lnTo>
                    <a:pt x="1386220" y="7023100"/>
                  </a:lnTo>
                  <a:lnTo>
                    <a:pt x="1352426" y="6985000"/>
                  </a:lnTo>
                  <a:lnTo>
                    <a:pt x="1285849" y="6934200"/>
                  </a:lnTo>
                  <a:lnTo>
                    <a:pt x="1253073" y="6896100"/>
                  </a:lnTo>
                  <a:lnTo>
                    <a:pt x="1220642" y="6870700"/>
                  </a:lnTo>
                  <a:lnTo>
                    <a:pt x="1188559" y="6832600"/>
                  </a:lnTo>
                  <a:lnTo>
                    <a:pt x="1156828" y="6807200"/>
                  </a:lnTo>
                  <a:lnTo>
                    <a:pt x="1125452" y="6769100"/>
                  </a:lnTo>
                  <a:lnTo>
                    <a:pt x="1094435" y="6743700"/>
                  </a:lnTo>
                  <a:lnTo>
                    <a:pt x="1063779" y="6705600"/>
                  </a:lnTo>
                  <a:lnTo>
                    <a:pt x="1033487" y="6680200"/>
                  </a:lnTo>
                  <a:lnTo>
                    <a:pt x="1003564" y="6642100"/>
                  </a:lnTo>
                  <a:lnTo>
                    <a:pt x="974011" y="6604000"/>
                  </a:lnTo>
                  <a:lnTo>
                    <a:pt x="944833" y="6578600"/>
                  </a:lnTo>
                  <a:lnTo>
                    <a:pt x="916032" y="6540500"/>
                  </a:lnTo>
                  <a:lnTo>
                    <a:pt x="887612" y="6502400"/>
                  </a:lnTo>
                  <a:lnTo>
                    <a:pt x="859576" y="6464300"/>
                  </a:lnTo>
                  <a:lnTo>
                    <a:pt x="831927" y="6438900"/>
                  </a:lnTo>
                  <a:lnTo>
                    <a:pt x="804668" y="6400800"/>
                  </a:lnTo>
                  <a:lnTo>
                    <a:pt x="777802" y="6362700"/>
                  </a:lnTo>
                  <a:lnTo>
                    <a:pt x="751334" y="6324600"/>
                  </a:lnTo>
                  <a:lnTo>
                    <a:pt x="725265" y="6286500"/>
                  </a:lnTo>
                  <a:lnTo>
                    <a:pt x="699600" y="6248400"/>
                  </a:lnTo>
                  <a:lnTo>
                    <a:pt x="674340" y="6210300"/>
                  </a:lnTo>
                  <a:lnTo>
                    <a:pt x="649490" y="6172200"/>
                  </a:lnTo>
                  <a:lnTo>
                    <a:pt x="625053" y="6134100"/>
                  </a:lnTo>
                  <a:lnTo>
                    <a:pt x="601032" y="6096000"/>
                  </a:lnTo>
                  <a:lnTo>
                    <a:pt x="577430" y="6057900"/>
                  </a:lnTo>
                  <a:lnTo>
                    <a:pt x="554251" y="6019800"/>
                  </a:lnTo>
                  <a:lnTo>
                    <a:pt x="531497" y="5981700"/>
                  </a:lnTo>
                  <a:lnTo>
                    <a:pt x="509172" y="5943600"/>
                  </a:lnTo>
                  <a:lnTo>
                    <a:pt x="487278" y="5905500"/>
                  </a:lnTo>
                  <a:lnTo>
                    <a:pt x="465820" y="5867400"/>
                  </a:lnTo>
                  <a:lnTo>
                    <a:pt x="444800" y="5829300"/>
                  </a:lnTo>
                  <a:lnTo>
                    <a:pt x="424222" y="5791200"/>
                  </a:lnTo>
                  <a:lnTo>
                    <a:pt x="404089" y="5740400"/>
                  </a:lnTo>
                  <a:lnTo>
                    <a:pt x="384404" y="5702300"/>
                  </a:lnTo>
                  <a:lnTo>
                    <a:pt x="365170" y="5664200"/>
                  </a:lnTo>
                  <a:lnTo>
                    <a:pt x="346390" y="5626100"/>
                  </a:lnTo>
                  <a:lnTo>
                    <a:pt x="328068" y="5575300"/>
                  </a:lnTo>
                  <a:lnTo>
                    <a:pt x="310206" y="5537200"/>
                  </a:lnTo>
                  <a:lnTo>
                    <a:pt x="292809" y="5499100"/>
                  </a:lnTo>
                  <a:lnTo>
                    <a:pt x="275879" y="5448300"/>
                  </a:lnTo>
                  <a:lnTo>
                    <a:pt x="259419" y="5410200"/>
                  </a:lnTo>
                  <a:lnTo>
                    <a:pt x="243433" y="5372100"/>
                  </a:lnTo>
                  <a:lnTo>
                    <a:pt x="227924" y="5321300"/>
                  </a:lnTo>
                  <a:lnTo>
                    <a:pt x="212895" y="5283200"/>
                  </a:lnTo>
                  <a:lnTo>
                    <a:pt x="198349" y="5245100"/>
                  </a:lnTo>
                  <a:lnTo>
                    <a:pt x="184290" y="5194300"/>
                  </a:lnTo>
                  <a:lnTo>
                    <a:pt x="170721" y="5156200"/>
                  </a:lnTo>
                  <a:lnTo>
                    <a:pt x="157644" y="5105400"/>
                  </a:lnTo>
                  <a:lnTo>
                    <a:pt x="145063" y="5067300"/>
                  </a:lnTo>
                  <a:lnTo>
                    <a:pt x="132982" y="5016500"/>
                  </a:lnTo>
                  <a:lnTo>
                    <a:pt x="121403" y="4978400"/>
                  </a:lnTo>
                  <a:lnTo>
                    <a:pt x="110330" y="4927600"/>
                  </a:lnTo>
                  <a:lnTo>
                    <a:pt x="99765" y="4876800"/>
                  </a:lnTo>
                  <a:lnTo>
                    <a:pt x="89713" y="4838700"/>
                  </a:lnTo>
                  <a:lnTo>
                    <a:pt x="80176" y="4787900"/>
                  </a:lnTo>
                  <a:lnTo>
                    <a:pt x="71158" y="4749800"/>
                  </a:lnTo>
                  <a:lnTo>
                    <a:pt x="62661" y="4699000"/>
                  </a:lnTo>
                  <a:lnTo>
                    <a:pt x="54690" y="4648200"/>
                  </a:lnTo>
                  <a:lnTo>
                    <a:pt x="47246" y="4610100"/>
                  </a:lnTo>
                  <a:lnTo>
                    <a:pt x="40334" y="4559300"/>
                  </a:lnTo>
                  <a:lnTo>
                    <a:pt x="33956" y="4508500"/>
                  </a:lnTo>
                  <a:lnTo>
                    <a:pt x="28116" y="4470400"/>
                  </a:lnTo>
                  <a:lnTo>
                    <a:pt x="22817" y="4419600"/>
                  </a:lnTo>
                  <a:lnTo>
                    <a:pt x="18063" y="4368800"/>
                  </a:lnTo>
                  <a:lnTo>
                    <a:pt x="13855" y="4330700"/>
                  </a:lnTo>
                  <a:lnTo>
                    <a:pt x="10198" y="4279900"/>
                  </a:lnTo>
                  <a:lnTo>
                    <a:pt x="7095" y="4229100"/>
                  </a:lnTo>
                  <a:lnTo>
                    <a:pt x="4549" y="4178300"/>
                  </a:lnTo>
                  <a:lnTo>
                    <a:pt x="2564" y="4140200"/>
                  </a:lnTo>
                  <a:lnTo>
                    <a:pt x="1141" y="4089400"/>
                  </a:lnTo>
                  <a:lnTo>
                    <a:pt x="285" y="4038600"/>
                  </a:lnTo>
                  <a:lnTo>
                    <a:pt x="0" y="3987800"/>
                  </a:lnTo>
                  <a:lnTo>
                    <a:pt x="285" y="3937000"/>
                  </a:lnTo>
                  <a:lnTo>
                    <a:pt x="1141" y="3898900"/>
                  </a:lnTo>
                  <a:lnTo>
                    <a:pt x="2564" y="3848100"/>
                  </a:lnTo>
                  <a:lnTo>
                    <a:pt x="4549" y="3797300"/>
                  </a:lnTo>
                  <a:lnTo>
                    <a:pt x="7095" y="3746500"/>
                  </a:lnTo>
                  <a:lnTo>
                    <a:pt x="10198" y="3708400"/>
                  </a:lnTo>
                  <a:lnTo>
                    <a:pt x="13855" y="3657600"/>
                  </a:lnTo>
                  <a:lnTo>
                    <a:pt x="18063" y="3606800"/>
                  </a:lnTo>
                  <a:lnTo>
                    <a:pt x="22817" y="3556000"/>
                  </a:lnTo>
                  <a:lnTo>
                    <a:pt x="28116" y="3517900"/>
                  </a:lnTo>
                  <a:lnTo>
                    <a:pt x="33956" y="3467100"/>
                  </a:lnTo>
                  <a:lnTo>
                    <a:pt x="40334" y="3416300"/>
                  </a:lnTo>
                  <a:lnTo>
                    <a:pt x="47246" y="3378200"/>
                  </a:lnTo>
                  <a:lnTo>
                    <a:pt x="54690" y="3327400"/>
                  </a:lnTo>
                  <a:lnTo>
                    <a:pt x="62661" y="3276600"/>
                  </a:lnTo>
                  <a:lnTo>
                    <a:pt x="71158" y="3238500"/>
                  </a:lnTo>
                  <a:lnTo>
                    <a:pt x="80176" y="3187700"/>
                  </a:lnTo>
                  <a:lnTo>
                    <a:pt x="89713" y="3149600"/>
                  </a:lnTo>
                  <a:lnTo>
                    <a:pt x="99765" y="3098800"/>
                  </a:lnTo>
                  <a:lnTo>
                    <a:pt x="110330" y="3048000"/>
                  </a:lnTo>
                  <a:lnTo>
                    <a:pt x="121403" y="3009900"/>
                  </a:lnTo>
                  <a:lnTo>
                    <a:pt x="132982" y="2959100"/>
                  </a:lnTo>
                  <a:lnTo>
                    <a:pt x="145063" y="2921000"/>
                  </a:lnTo>
                  <a:lnTo>
                    <a:pt x="157644" y="2870200"/>
                  </a:lnTo>
                  <a:lnTo>
                    <a:pt x="170721" y="2832100"/>
                  </a:lnTo>
                  <a:lnTo>
                    <a:pt x="184290" y="2781300"/>
                  </a:lnTo>
                  <a:lnTo>
                    <a:pt x="198349" y="2743200"/>
                  </a:lnTo>
                  <a:lnTo>
                    <a:pt x="212895" y="2705100"/>
                  </a:lnTo>
                  <a:lnTo>
                    <a:pt x="227924" y="2654300"/>
                  </a:lnTo>
                  <a:lnTo>
                    <a:pt x="243433" y="2616200"/>
                  </a:lnTo>
                  <a:lnTo>
                    <a:pt x="259419" y="2565400"/>
                  </a:lnTo>
                  <a:lnTo>
                    <a:pt x="275879" y="2527300"/>
                  </a:lnTo>
                  <a:lnTo>
                    <a:pt x="292809" y="2489200"/>
                  </a:lnTo>
                  <a:lnTo>
                    <a:pt x="310206" y="2438400"/>
                  </a:lnTo>
                  <a:lnTo>
                    <a:pt x="328068" y="2400300"/>
                  </a:lnTo>
                  <a:lnTo>
                    <a:pt x="346390" y="2362200"/>
                  </a:lnTo>
                  <a:lnTo>
                    <a:pt x="365170" y="2324100"/>
                  </a:lnTo>
                  <a:lnTo>
                    <a:pt x="384404" y="2273300"/>
                  </a:lnTo>
                  <a:lnTo>
                    <a:pt x="404089" y="2235200"/>
                  </a:lnTo>
                  <a:lnTo>
                    <a:pt x="424222" y="2197100"/>
                  </a:lnTo>
                  <a:lnTo>
                    <a:pt x="444800" y="2159000"/>
                  </a:lnTo>
                  <a:lnTo>
                    <a:pt x="465820" y="2120900"/>
                  </a:lnTo>
                  <a:lnTo>
                    <a:pt x="487278" y="2070100"/>
                  </a:lnTo>
                  <a:lnTo>
                    <a:pt x="509172" y="2032000"/>
                  </a:lnTo>
                  <a:lnTo>
                    <a:pt x="531497" y="1993900"/>
                  </a:lnTo>
                  <a:lnTo>
                    <a:pt x="554251" y="1955800"/>
                  </a:lnTo>
                  <a:lnTo>
                    <a:pt x="577430" y="1917700"/>
                  </a:lnTo>
                  <a:lnTo>
                    <a:pt x="601032" y="1879600"/>
                  </a:lnTo>
                  <a:lnTo>
                    <a:pt x="625053" y="1841500"/>
                  </a:lnTo>
                  <a:lnTo>
                    <a:pt x="649490" y="1803400"/>
                  </a:lnTo>
                  <a:lnTo>
                    <a:pt x="674340" y="1765300"/>
                  </a:lnTo>
                  <a:lnTo>
                    <a:pt x="699600" y="1727200"/>
                  </a:lnTo>
                  <a:lnTo>
                    <a:pt x="725265" y="1689100"/>
                  </a:lnTo>
                  <a:lnTo>
                    <a:pt x="751334" y="1651000"/>
                  </a:lnTo>
                  <a:lnTo>
                    <a:pt x="777802" y="1612900"/>
                  </a:lnTo>
                  <a:lnTo>
                    <a:pt x="804668" y="1587500"/>
                  </a:lnTo>
                  <a:lnTo>
                    <a:pt x="831927" y="1549400"/>
                  </a:lnTo>
                  <a:lnTo>
                    <a:pt x="859576" y="1511300"/>
                  </a:lnTo>
                  <a:lnTo>
                    <a:pt x="887612" y="1473200"/>
                  </a:lnTo>
                  <a:lnTo>
                    <a:pt x="916032" y="1447800"/>
                  </a:lnTo>
                  <a:lnTo>
                    <a:pt x="944833" y="1409700"/>
                  </a:lnTo>
                  <a:lnTo>
                    <a:pt x="974011" y="1371600"/>
                  </a:lnTo>
                  <a:lnTo>
                    <a:pt x="1003564" y="1333500"/>
                  </a:lnTo>
                  <a:lnTo>
                    <a:pt x="1033487" y="1308100"/>
                  </a:lnTo>
                  <a:lnTo>
                    <a:pt x="1063779" y="1270000"/>
                  </a:lnTo>
                  <a:lnTo>
                    <a:pt x="1094435" y="1244600"/>
                  </a:lnTo>
                  <a:lnTo>
                    <a:pt x="1125452" y="1206500"/>
                  </a:lnTo>
                  <a:lnTo>
                    <a:pt x="1156828" y="1181100"/>
                  </a:lnTo>
                  <a:lnTo>
                    <a:pt x="1188559" y="1143000"/>
                  </a:lnTo>
                  <a:lnTo>
                    <a:pt x="1220642" y="1117600"/>
                  </a:lnTo>
                  <a:lnTo>
                    <a:pt x="1253073" y="1079500"/>
                  </a:lnTo>
                  <a:lnTo>
                    <a:pt x="1285849" y="1054100"/>
                  </a:lnTo>
                  <a:lnTo>
                    <a:pt x="1318968" y="1016000"/>
                  </a:lnTo>
                  <a:lnTo>
                    <a:pt x="1386220" y="965200"/>
                  </a:lnTo>
                  <a:lnTo>
                    <a:pt x="1420346" y="927100"/>
                  </a:lnTo>
                  <a:lnTo>
                    <a:pt x="1489584" y="876300"/>
                  </a:lnTo>
                  <a:lnTo>
                    <a:pt x="1560113" y="825500"/>
                  </a:lnTo>
                  <a:lnTo>
                    <a:pt x="1595854" y="787400"/>
                  </a:lnTo>
                  <a:lnTo>
                    <a:pt x="1704945" y="711200"/>
                  </a:lnTo>
                  <a:lnTo>
                    <a:pt x="1816769" y="635000"/>
                  </a:lnTo>
                  <a:lnTo>
                    <a:pt x="1931241" y="558800"/>
                  </a:lnTo>
                  <a:lnTo>
                    <a:pt x="1969971" y="546100"/>
                  </a:lnTo>
                  <a:lnTo>
                    <a:pt x="2087838" y="469900"/>
                  </a:lnTo>
                  <a:lnTo>
                    <a:pt x="2127674" y="457200"/>
                  </a:lnTo>
                  <a:lnTo>
                    <a:pt x="2208149" y="406400"/>
                  </a:lnTo>
                  <a:lnTo>
                    <a:pt x="2248781" y="393700"/>
                  </a:lnTo>
                  <a:lnTo>
                    <a:pt x="2289672" y="368300"/>
                  </a:lnTo>
                  <a:lnTo>
                    <a:pt x="2330819" y="355600"/>
                  </a:lnTo>
                  <a:lnTo>
                    <a:pt x="2372218" y="330200"/>
                  </a:lnTo>
                  <a:lnTo>
                    <a:pt x="2413867" y="317500"/>
                  </a:lnTo>
                  <a:lnTo>
                    <a:pt x="2455761" y="292100"/>
                  </a:lnTo>
                  <a:lnTo>
                    <a:pt x="2540276" y="266700"/>
                  </a:lnTo>
                  <a:lnTo>
                    <a:pt x="2582889" y="241300"/>
                  </a:lnTo>
                  <a:lnTo>
                    <a:pt x="2799390" y="177800"/>
                  </a:lnTo>
                  <a:lnTo>
                    <a:pt x="2843354" y="152400"/>
                  </a:lnTo>
                  <a:lnTo>
                    <a:pt x="2976519" y="114300"/>
                  </a:lnTo>
                  <a:lnTo>
                    <a:pt x="5030834" y="114300"/>
                  </a:lnTo>
                  <a:lnTo>
                    <a:pt x="5163999" y="152400"/>
                  </a:lnTo>
                  <a:lnTo>
                    <a:pt x="5207963" y="177800"/>
                  </a:lnTo>
                  <a:lnTo>
                    <a:pt x="5424464" y="241300"/>
                  </a:lnTo>
                  <a:lnTo>
                    <a:pt x="5467078" y="266700"/>
                  </a:lnTo>
                  <a:lnTo>
                    <a:pt x="5551592" y="292100"/>
                  </a:lnTo>
                  <a:lnTo>
                    <a:pt x="5593486" y="317500"/>
                  </a:lnTo>
                  <a:lnTo>
                    <a:pt x="5635135" y="330200"/>
                  </a:lnTo>
                  <a:lnTo>
                    <a:pt x="5676534" y="355600"/>
                  </a:lnTo>
                  <a:lnTo>
                    <a:pt x="5717681" y="368300"/>
                  </a:lnTo>
                  <a:lnTo>
                    <a:pt x="5758572" y="393700"/>
                  </a:lnTo>
                  <a:lnTo>
                    <a:pt x="5799204" y="406400"/>
                  </a:lnTo>
                  <a:lnTo>
                    <a:pt x="5879679" y="457200"/>
                  </a:lnTo>
                  <a:lnTo>
                    <a:pt x="5919516" y="469900"/>
                  </a:lnTo>
                  <a:lnTo>
                    <a:pt x="6037382" y="546100"/>
                  </a:lnTo>
                  <a:lnTo>
                    <a:pt x="6076112" y="558800"/>
                  </a:lnTo>
                  <a:lnTo>
                    <a:pt x="6190584" y="635000"/>
                  </a:lnTo>
                  <a:lnTo>
                    <a:pt x="6302408" y="711200"/>
                  </a:lnTo>
                  <a:lnTo>
                    <a:pt x="6411499" y="787400"/>
                  </a:lnTo>
                  <a:lnTo>
                    <a:pt x="6447240" y="825500"/>
                  </a:lnTo>
                  <a:lnTo>
                    <a:pt x="6517770" y="876300"/>
                  </a:lnTo>
                  <a:lnTo>
                    <a:pt x="6587007" y="927100"/>
                  </a:lnTo>
                  <a:lnTo>
                    <a:pt x="6621133" y="965200"/>
                  </a:lnTo>
                  <a:lnTo>
                    <a:pt x="6688385" y="1016000"/>
                  </a:lnTo>
                  <a:lnTo>
                    <a:pt x="6721504" y="1054100"/>
                  </a:lnTo>
                  <a:lnTo>
                    <a:pt x="6754280" y="1079500"/>
                  </a:lnTo>
                  <a:lnTo>
                    <a:pt x="6786712" y="1117600"/>
                  </a:lnTo>
                  <a:lnTo>
                    <a:pt x="6818794" y="1143000"/>
                  </a:lnTo>
                  <a:lnTo>
                    <a:pt x="6850525" y="1181100"/>
                  </a:lnTo>
                  <a:lnTo>
                    <a:pt x="6881901" y="1206500"/>
                  </a:lnTo>
                  <a:lnTo>
                    <a:pt x="6912918" y="1244600"/>
                  </a:lnTo>
                  <a:lnTo>
                    <a:pt x="6943575" y="1270000"/>
                  </a:lnTo>
                  <a:lnTo>
                    <a:pt x="6973866" y="1308100"/>
                  </a:lnTo>
                  <a:lnTo>
                    <a:pt x="7003790" y="1333500"/>
                  </a:lnTo>
                  <a:lnTo>
                    <a:pt x="7033342" y="1371600"/>
                  </a:lnTo>
                  <a:lnTo>
                    <a:pt x="7062520" y="1409700"/>
                  </a:lnTo>
                  <a:lnTo>
                    <a:pt x="7091321" y="1447800"/>
                  </a:lnTo>
                  <a:lnTo>
                    <a:pt x="7119741" y="1473200"/>
                  </a:lnTo>
                  <a:lnTo>
                    <a:pt x="7147777" y="1511300"/>
                  </a:lnTo>
                  <a:lnTo>
                    <a:pt x="7175427" y="1549400"/>
                  </a:lnTo>
                  <a:lnTo>
                    <a:pt x="7202685" y="1587500"/>
                  </a:lnTo>
                  <a:lnTo>
                    <a:pt x="7229551" y="1612900"/>
                  </a:lnTo>
                  <a:lnTo>
                    <a:pt x="7256019" y="1651000"/>
                  </a:lnTo>
                  <a:lnTo>
                    <a:pt x="7282088" y="1689100"/>
                  </a:lnTo>
                  <a:lnTo>
                    <a:pt x="7307754" y="1727200"/>
                  </a:lnTo>
                  <a:lnTo>
                    <a:pt x="7333013" y="1765300"/>
                  </a:lnTo>
                  <a:lnTo>
                    <a:pt x="7357863" y="1803400"/>
                  </a:lnTo>
                  <a:lnTo>
                    <a:pt x="7382300" y="1841500"/>
                  </a:lnTo>
                  <a:lnTo>
                    <a:pt x="7406321" y="1879600"/>
                  </a:lnTo>
                  <a:lnTo>
                    <a:pt x="7429923" y="1917700"/>
                  </a:lnTo>
                  <a:lnTo>
                    <a:pt x="7453102" y="1955800"/>
                  </a:lnTo>
                  <a:lnTo>
                    <a:pt x="7475856" y="1993900"/>
                  </a:lnTo>
                  <a:lnTo>
                    <a:pt x="7498182" y="2032000"/>
                  </a:lnTo>
                  <a:lnTo>
                    <a:pt x="7520075" y="2070100"/>
                  </a:lnTo>
                  <a:lnTo>
                    <a:pt x="7541533" y="2120900"/>
                  </a:lnTo>
                  <a:lnTo>
                    <a:pt x="7562553" y="2159000"/>
                  </a:lnTo>
                  <a:lnTo>
                    <a:pt x="7583131" y="2197100"/>
                  </a:lnTo>
                  <a:lnTo>
                    <a:pt x="7603264" y="2235200"/>
                  </a:lnTo>
                  <a:lnTo>
                    <a:pt x="7622950" y="2273300"/>
                  </a:lnTo>
                  <a:lnTo>
                    <a:pt x="7642184" y="2324100"/>
                  </a:lnTo>
                  <a:lnTo>
                    <a:pt x="7660964" y="2362200"/>
                  </a:lnTo>
                  <a:lnTo>
                    <a:pt x="7679286" y="2400300"/>
                  </a:lnTo>
                  <a:lnTo>
                    <a:pt x="7697147" y="2438400"/>
                  </a:lnTo>
                  <a:lnTo>
                    <a:pt x="7714544" y="2489200"/>
                  </a:lnTo>
                  <a:lnTo>
                    <a:pt x="7731474" y="2527300"/>
                  </a:lnTo>
                  <a:lnTo>
                    <a:pt x="7747934" y="2565400"/>
                  </a:lnTo>
                  <a:lnTo>
                    <a:pt x="7763920" y="2616200"/>
                  </a:lnTo>
                  <a:lnTo>
                    <a:pt x="7779429" y="2654300"/>
                  </a:lnTo>
                  <a:lnTo>
                    <a:pt x="7794458" y="2705100"/>
                  </a:lnTo>
                  <a:lnTo>
                    <a:pt x="7809004" y="2743200"/>
                  </a:lnTo>
                  <a:lnTo>
                    <a:pt x="7823063" y="2781300"/>
                  </a:lnTo>
                  <a:lnTo>
                    <a:pt x="7836633" y="2832100"/>
                  </a:lnTo>
                  <a:lnTo>
                    <a:pt x="7849710" y="2870200"/>
                  </a:lnTo>
                  <a:lnTo>
                    <a:pt x="7862290" y="2921000"/>
                  </a:lnTo>
                  <a:lnTo>
                    <a:pt x="7874372" y="2959100"/>
                  </a:lnTo>
                  <a:lnTo>
                    <a:pt x="7885951" y="3009900"/>
                  </a:lnTo>
                  <a:lnTo>
                    <a:pt x="7897024" y="3048000"/>
                  </a:lnTo>
                  <a:lnTo>
                    <a:pt x="7907588" y="3098800"/>
                  </a:lnTo>
                  <a:lnTo>
                    <a:pt x="7917640" y="3149600"/>
                  </a:lnTo>
                  <a:lnTo>
                    <a:pt x="7927177" y="3187700"/>
                  </a:lnTo>
                  <a:lnTo>
                    <a:pt x="7936196" y="3238500"/>
                  </a:lnTo>
                  <a:lnTo>
                    <a:pt x="7944692" y="3276600"/>
                  </a:lnTo>
                  <a:lnTo>
                    <a:pt x="7952664" y="3327400"/>
                  </a:lnTo>
                  <a:lnTo>
                    <a:pt x="7960107" y="3378200"/>
                  </a:lnTo>
                  <a:lnTo>
                    <a:pt x="7967020" y="3416300"/>
                  </a:lnTo>
                  <a:lnTo>
                    <a:pt x="7973397" y="3467100"/>
                  </a:lnTo>
                  <a:lnTo>
                    <a:pt x="7979237" y="3517900"/>
                  </a:lnTo>
                  <a:lnTo>
                    <a:pt x="7984536" y="3556000"/>
                  </a:lnTo>
                  <a:lnTo>
                    <a:pt x="7989291" y="3606800"/>
                  </a:lnTo>
                  <a:lnTo>
                    <a:pt x="7993498" y="3657600"/>
                  </a:lnTo>
                  <a:lnTo>
                    <a:pt x="7997155" y="3708400"/>
                  </a:lnTo>
                  <a:lnTo>
                    <a:pt x="8000258" y="3746500"/>
                  </a:lnTo>
                  <a:lnTo>
                    <a:pt x="8002804" y="3797300"/>
                  </a:lnTo>
                  <a:lnTo>
                    <a:pt x="8004790" y="3848100"/>
                  </a:lnTo>
                  <a:lnTo>
                    <a:pt x="8006212" y="3898900"/>
                  </a:lnTo>
                  <a:lnTo>
                    <a:pt x="8007068" y="3937000"/>
                  </a:lnTo>
                  <a:lnTo>
                    <a:pt x="8007354" y="3987800"/>
                  </a:lnTo>
                  <a:lnTo>
                    <a:pt x="8007068" y="4038600"/>
                  </a:lnTo>
                  <a:lnTo>
                    <a:pt x="8006212" y="4089400"/>
                  </a:lnTo>
                  <a:lnTo>
                    <a:pt x="8004790" y="4140200"/>
                  </a:lnTo>
                  <a:lnTo>
                    <a:pt x="8002804" y="4178300"/>
                  </a:lnTo>
                  <a:lnTo>
                    <a:pt x="8000258" y="4229100"/>
                  </a:lnTo>
                  <a:lnTo>
                    <a:pt x="7997155" y="4279900"/>
                  </a:lnTo>
                  <a:lnTo>
                    <a:pt x="7993498" y="4330700"/>
                  </a:lnTo>
                  <a:lnTo>
                    <a:pt x="7989291" y="4368800"/>
                  </a:lnTo>
                  <a:lnTo>
                    <a:pt x="7984536" y="4419600"/>
                  </a:lnTo>
                  <a:lnTo>
                    <a:pt x="7979237" y="4470400"/>
                  </a:lnTo>
                  <a:lnTo>
                    <a:pt x="7973397" y="4508500"/>
                  </a:lnTo>
                  <a:lnTo>
                    <a:pt x="7967020" y="4559300"/>
                  </a:lnTo>
                  <a:lnTo>
                    <a:pt x="7960107" y="4610100"/>
                  </a:lnTo>
                  <a:lnTo>
                    <a:pt x="7952664" y="4648200"/>
                  </a:lnTo>
                  <a:lnTo>
                    <a:pt x="7944692" y="4699000"/>
                  </a:lnTo>
                  <a:lnTo>
                    <a:pt x="7936196" y="4749800"/>
                  </a:lnTo>
                  <a:lnTo>
                    <a:pt x="7927177" y="4787900"/>
                  </a:lnTo>
                  <a:lnTo>
                    <a:pt x="7917640" y="4838700"/>
                  </a:lnTo>
                  <a:lnTo>
                    <a:pt x="7907588" y="4876800"/>
                  </a:lnTo>
                  <a:lnTo>
                    <a:pt x="7897024" y="4927600"/>
                  </a:lnTo>
                  <a:lnTo>
                    <a:pt x="7885951" y="4978400"/>
                  </a:lnTo>
                  <a:lnTo>
                    <a:pt x="7874372" y="5016500"/>
                  </a:lnTo>
                  <a:lnTo>
                    <a:pt x="7862290" y="5067300"/>
                  </a:lnTo>
                  <a:lnTo>
                    <a:pt x="7849710" y="5105400"/>
                  </a:lnTo>
                  <a:lnTo>
                    <a:pt x="7836633" y="5156200"/>
                  </a:lnTo>
                  <a:lnTo>
                    <a:pt x="7823063" y="5194300"/>
                  </a:lnTo>
                  <a:lnTo>
                    <a:pt x="7809004" y="5245100"/>
                  </a:lnTo>
                  <a:lnTo>
                    <a:pt x="7794458" y="5283200"/>
                  </a:lnTo>
                  <a:lnTo>
                    <a:pt x="7779429" y="5321300"/>
                  </a:lnTo>
                  <a:lnTo>
                    <a:pt x="7763920" y="5372100"/>
                  </a:lnTo>
                  <a:lnTo>
                    <a:pt x="7747934" y="5410200"/>
                  </a:lnTo>
                  <a:lnTo>
                    <a:pt x="7731474" y="5448300"/>
                  </a:lnTo>
                  <a:lnTo>
                    <a:pt x="7714544" y="5499100"/>
                  </a:lnTo>
                  <a:lnTo>
                    <a:pt x="7697147" y="5537200"/>
                  </a:lnTo>
                  <a:lnTo>
                    <a:pt x="7679286" y="5575300"/>
                  </a:lnTo>
                  <a:lnTo>
                    <a:pt x="7660964" y="5626100"/>
                  </a:lnTo>
                  <a:lnTo>
                    <a:pt x="7642184" y="5664200"/>
                  </a:lnTo>
                  <a:lnTo>
                    <a:pt x="7622950" y="5702300"/>
                  </a:lnTo>
                  <a:lnTo>
                    <a:pt x="7603264" y="5740400"/>
                  </a:lnTo>
                  <a:lnTo>
                    <a:pt x="7583131" y="5791200"/>
                  </a:lnTo>
                  <a:lnTo>
                    <a:pt x="7562553" y="5829300"/>
                  </a:lnTo>
                  <a:lnTo>
                    <a:pt x="7541533" y="5867400"/>
                  </a:lnTo>
                  <a:lnTo>
                    <a:pt x="7520075" y="5905500"/>
                  </a:lnTo>
                  <a:lnTo>
                    <a:pt x="7498182" y="5943600"/>
                  </a:lnTo>
                  <a:lnTo>
                    <a:pt x="7475856" y="5981700"/>
                  </a:lnTo>
                  <a:lnTo>
                    <a:pt x="7453102" y="6019800"/>
                  </a:lnTo>
                  <a:lnTo>
                    <a:pt x="7429923" y="6057900"/>
                  </a:lnTo>
                  <a:lnTo>
                    <a:pt x="7406321" y="6096000"/>
                  </a:lnTo>
                  <a:lnTo>
                    <a:pt x="7382300" y="6134100"/>
                  </a:lnTo>
                  <a:lnTo>
                    <a:pt x="7357863" y="6172200"/>
                  </a:lnTo>
                  <a:lnTo>
                    <a:pt x="7333013" y="6210300"/>
                  </a:lnTo>
                  <a:lnTo>
                    <a:pt x="7307754" y="6248400"/>
                  </a:lnTo>
                  <a:lnTo>
                    <a:pt x="7282088" y="6286500"/>
                  </a:lnTo>
                  <a:lnTo>
                    <a:pt x="7256019" y="6324600"/>
                  </a:lnTo>
                  <a:lnTo>
                    <a:pt x="7229551" y="6362700"/>
                  </a:lnTo>
                  <a:lnTo>
                    <a:pt x="7202685" y="6400800"/>
                  </a:lnTo>
                  <a:lnTo>
                    <a:pt x="7175427" y="6438900"/>
                  </a:lnTo>
                  <a:lnTo>
                    <a:pt x="7147777" y="6464300"/>
                  </a:lnTo>
                  <a:lnTo>
                    <a:pt x="7119741" y="6502400"/>
                  </a:lnTo>
                  <a:lnTo>
                    <a:pt x="7091321" y="6540500"/>
                  </a:lnTo>
                  <a:lnTo>
                    <a:pt x="7062520" y="6578600"/>
                  </a:lnTo>
                  <a:lnTo>
                    <a:pt x="7033342" y="6604000"/>
                  </a:lnTo>
                  <a:lnTo>
                    <a:pt x="7003790" y="6642100"/>
                  </a:lnTo>
                  <a:lnTo>
                    <a:pt x="6973866" y="6680200"/>
                  </a:lnTo>
                  <a:lnTo>
                    <a:pt x="6943575" y="6705600"/>
                  </a:lnTo>
                  <a:lnTo>
                    <a:pt x="6912918" y="6743700"/>
                  </a:lnTo>
                  <a:lnTo>
                    <a:pt x="6881901" y="6769100"/>
                  </a:lnTo>
                  <a:lnTo>
                    <a:pt x="6850525" y="6807200"/>
                  </a:lnTo>
                  <a:lnTo>
                    <a:pt x="6818794" y="6832600"/>
                  </a:lnTo>
                  <a:lnTo>
                    <a:pt x="6786712" y="6870700"/>
                  </a:lnTo>
                  <a:lnTo>
                    <a:pt x="6754280" y="6896100"/>
                  </a:lnTo>
                  <a:lnTo>
                    <a:pt x="6721504" y="6934200"/>
                  </a:lnTo>
                  <a:lnTo>
                    <a:pt x="6654927" y="6985000"/>
                  </a:lnTo>
                  <a:lnTo>
                    <a:pt x="6621133" y="7023100"/>
                  </a:lnTo>
                  <a:lnTo>
                    <a:pt x="6552551" y="7073900"/>
                  </a:lnTo>
                  <a:lnTo>
                    <a:pt x="6517770" y="7112000"/>
                  </a:lnTo>
                  <a:lnTo>
                    <a:pt x="6482665" y="7137400"/>
                  </a:lnTo>
                  <a:lnTo>
                    <a:pt x="6375445" y="7213600"/>
                  </a:lnTo>
                  <a:lnTo>
                    <a:pt x="6265433" y="7289800"/>
                  </a:lnTo>
                  <a:lnTo>
                    <a:pt x="6152717" y="7366000"/>
                  </a:lnTo>
                  <a:lnTo>
                    <a:pt x="5998370" y="7467600"/>
                  </a:lnTo>
                  <a:lnTo>
                    <a:pt x="5959080" y="7480300"/>
                  </a:lnTo>
                  <a:lnTo>
                    <a:pt x="5879679" y="7531100"/>
                  </a:lnTo>
                  <a:lnTo>
                    <a:pt x="5839574" y="7543800"/>
                  </a:lnTo>
                  <a:lnTo>
                    <a:pt x="5758572" y="7594600"/>
                  </a:lnTo>
                  <a:lnTo>
                    <a:pt x="5717681" y="7607300"/>
                  </a:lnTo>
                  <a:lnTo>
                    <a:pt x="5676534" y="7632700"/>
                  </a:lnTo>
                  <a:lnTo>
                    <a:pt x="5635135" y="7645400"/>
                  </a:lnTo>
                  <a:lnTo>
                    <a:pt x="5593486" y="7670800"/>
                  </a:lnTo>
                  <a:lnTo>
                    <a:pt x="5509455" y="7696200"/>
                  </a:lnTo>
                  <a:lnTo>
                    <a:pt x="5467078" y="7721600"/>
                  </a:lnTo>
                  <a:lnTo>
                    <a:pt x="5381618" y="7747000"/>
                  </a:lnTo>
                  <a:lnTo>
                    <a:pt x="5338541" y="7772400"/>
                  </a:lnTo>
                  <a:lnTo>
                    <a:pt x="4895830" y="7899400"/>
                  </a:lnTo>
                  <a:close/>
                </a:path>
                <a:path w="8007350" h="7988300">
                  <a:moveTo>
                    <a:pt x="4713113" y="7937500"/>
                  </a:moveTo>
                  <a:lnTo>
                    <a:pt x="3294240" y="7937500"/>
                  </a:lnTo>
                  <a:lnTo>
                    <a:pt x="3156918" y="7899400"/>
                  </a:lnTo>
                  <a:lnTo>
                    <a:pt x="4850435" y="7899400"/>
                  </a:lnTo>
                  <a:lnTo>
                    <a:pt x="4713113" y="7937500"/>
                  </a:lnTo>
                  <a:close/>
                </a:path>
                <a:path w="8007350" h="7988300">
                  <a:moveTo>
                    <a:pt x="4620651" y="7950200"/>
                  </a:moveTo>
                  <a:lnTo>
                    <a:pt x="3386703" y="7950200"/>
                  </a:lnTo>
                  <a:lnTo>
                    <a:pt x="3340382" y="7937500"/>
                  </a:lnTo>
                  <a:lnTo>
                    <a:pt x="4666971" y="7937500"/>
                  </a:lnTo>
                  <a:lnTo>
                    <a:pt x="4620651" y="7950200"/>
                  </a:lnTo>
                  <a:close/>
                </a:path>
                <a:path w="8007350" h="7988300">
                  <a:moveTo>
                    <a:pt x="4527486" y="7962900"/>
                  </a:moveTo>
                  <a:lnTo>
                    <a:pt x="3479867" y="7962900"/>
                  </a:lnTo>
                  <a:lnTo>
                    <a:pt x="3433199" y="7950200"/>
                  </a:lnTo>
                  <a:lnTo>
                    <a:pt x="4574154" y="7950200"/>
                  </a:lnTo>
                  <a:lnTo>
                    <a:pt x="4527486" y="7962900"/>
                  </a:lnTo>
                  <a:close/>
                </a:path>
                <a:path w="8007350" h="7988300">
                  <a:moveTo>
                    <a:pt x="4433645" y="7975600"/>
                  </a:moveTo>
                  <a:lnTo>
                    <a:pt x="3573708" y="7975600"/>
                  </a:lnTo>
                  <a:lnTo>
                    <a:pt x="3526705" y="7962900"/>
                  </a:lnTo>
                  <a:lnTo>
                    <a:pt x="4480648" y="7962900"/>
                  </a:lnTo>
                  <a:lnTo>
                    <a:pt x="4433645" y="7975600"/>
                  </a:lnTo>
                  <a:close/>
                </a:path>
                <a:path w="8007350" h="7988300">
                  <a:moveTo>
                    <a:pt x="4291671" y="7988300"/>
                  </a:moveTo>
                  <a:lnTo>
                    <a:pt x="3715682" y="7988300"/>
                  </a:lnTo>
                  <a:lnTo>
                    <a:pt x="3668200" y="7975600"/>
                  </a:lnTo>
                  <a:lnTo>
                    <a:pt x="4339153" y="7975600"/>
                  </a:lnTo>
                  <a:lnTo>
                    <a:pt x="4291671" y="7988300"/>
                  </a:lnTo>
                  <a:close/>
                </a:path>
              </a:pathLst>
            </a:custGeom>
            <a:solidFill>
              <a:srgbClr val="3A567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29847" y="1352032"/>
              <a:ext cx="7606264" cy="7591387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Arowwai</a:t>
            </a:r>
            <a:r>
              <a:rPr spc="-140" dirty="0"/>
              <a:t> </a:t>
            </a:r>
            <a:r>
              <a:rPr spc="-10" dirty="0"/>
              <a:t>Industries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6916780" y="2232595"/>
            <a:ext cx="4454525" cy="160655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0350" b="1" spc="575" dirty="0">
                <a:solidFill>
                  <a:srgbClr val="FFFFFF"/>
                </a:solidFill>
                <a:latin typeface="Trebuchet MS"/>
                <a:cs typeface="Trebuchet MS"/>
              </a:rPr>
              <a:t>GOALS</a:t>
            </a:r>
            <a:endParaRPr sz="10350" dirty="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7" cy="10286998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1340478" y="0"/>
            <a:ext cx="16947515" cy="10287000"/>
            <a:chOff x="1340478" y="0"/>
            <a:chExt cx="16947515" cy="1028700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73772" y="0"/>
              <a:ext cx="14514165" cy="1028693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340478" y="1009923"/>
              <a:ext cx="6941640" cy="9277076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Arowwai</a:t>
            </a:r>
            <a:r>
              <a:rPr spc="-140" dirty="0"/>
              <a:t> </a:t>
            </a:r>
            <a:r>
              <a:rPr spc="-10" dirty="0"/>
              <a:t>Industries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749806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4514226" cy="1028693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9267915" y="1041399"/>
              <a:ext cx="8229600" cy="8204200"/>
            </a:xfrm>
            <a:custGeom>
              <a:avLst/>
              <a:gdLst/>
              <a:ahLst/>
              <a:cxnLst/>
              <a:rect l="l" t="t" r="r" b="b"/>
              <a:pathLst>
                <a:path w="8229600" h="8204200">
                  <a:moveTo>
                    <a:pt x="4591322" y="12700"/>
                  </a:moveTo>
                  <a:lnTo>
                    <a:pt x="3638276" y="12700"/>
                  </a:lnTo>
                  <a:lnTo>
                    <a:pt x="3685258" y="0"/>
                  </a:lnTo>
                  <a:lnTo>
                    <a:pt x="4544340" y="0"/>
                  </a:lnTo>
                  <a:lnTo>
                    <a:pt x="4591322" y="12700"/>
                  </a:lnTo>
                  <a:close/>
                </a:path>
                <a:path w="8229600" h="8204200">
                  <a:moveTo>
                    <a:pt x="4684802" y="25400"/>
                  </a:moveTo>
                  <a:lnTo>
                    <a:pt x="3544796" y="25400"/>
                  </a:lnTo>
                  <a:lnTo>
                    <a:pt x="3591455" y="12700"/>
                  </a:lnTo>
                  <a:lnTo>
                    <a:pt x="4638144" y="12700"/>
                  </a:lnTo>
                  <a:lnTo>
                    <a:pt x="4684802" y="25400"/>
                  </a:lnTo>
                  <a:close/>
                </a:path>
                <a:path w="8229600" h="8204200">
                  <a:moveTo>
                    <a:pt x="4777618" y="38100"/>
                  </a:moveTo>
                  <a:lnTo>
                    <a:pt x="3451980" y="38100"/>
                  </a:lnTo>
                  <a:lnTo>
                    <a:pt x="3498304" y="25400"/>
                  </a:lnTo>
                  <a:lnTo>
                    <a:pt x="4731295" y="25400"/>
                  </a:lnTo>
                  <a:lnTo>
                    <a:pt x="4777618" y="38100"/>
                  </a:lnTo>
                  <a:close/>
                </a:path>
                <a:path w="8229600" h="8204200">
                  <a:moveTo>
                    <a:pt x="4915543" y="63500"/>
                  </a:moveTo>
                  <a:lnTo>
                    <a:pt x="3314055" y="63500"/>
                  </a:lnTo>
                  <a:lnTo>
                    <a:pt x="3405829" y="38100"/>
                  </a:lnTo>
                  <a:lnTo>
                    <a:pt x="4823769" y="38100"/>
                  </a:lnTo>
                  <a:lnTo>
                    <a:pt x="4915543" y="63500"/>
                  </a:lnTo>
                  <a:close/>
                </a:path>
                <a:path w="8229600" h="8204200">
                  <a:moveTo>
                    <a:pt x="4961160" y="8128000"/>
                  </a:moveTo>
                  <a:lnTo>
                    <a:pt x="3268439" y="8128000"/>
                  </a:lnTo>
                  <a:lnTo>
                    <a:pt x="2693291" y="7962900"/>
                  </a:lnTo>
                  <a:lnTo>
                    <a:pt x="2650529" y="7937500"/>
                  </a:lnTo>
                  <a:lnTo>
                    <a:pt x="2565688" y="7912100"/>
                  </a:lnTo>
                  <a:lnTo>
                    <a:pt x="2523615" y="7886700"/>
                  </a:lnTo>
                  <a:lnTo>
                    <a:pt x="2440179" y="7861300"/>
                  </a:lnTo>
                  <a:lnTo>
                    <a:pt x="2398821" y="7835900"/>
                  </a:lnTo>
                  <a:lnTo>
                    <a:pt x="2357709" y="7823200"/>
                  </a:lnTo>
                  <a:lnTo>
                    <a:pt x="2276230" y="7772400"/>
                  </a:lnTo>
                  <a:lnTo>
                    <a:pt x="2235870" y="7759700"/>
                  </a:lnTo>
                  <a:lnTo>
                    <a:pt x="2195766" y="7734300"/>
                  </a:lnTo>
                  <a:lnTo>
                    <a:pt x="2155923" y="7721600"/>
                  </a:lnTo>
                  <a:lnTo>
                    <a:pt x="1999207" y="7620000"/>
                  </a:lnTo>
                  <a:lnTo>
                    <a:pt x="1960707" y="7607300"/>
                  </a:lnTo>
                  <a:lnTo>
                    <a:pt x="1846889" y="7531100"/>
                  </a:lnTo>
                  <a:lnTo>
                    <a:pt x="1735655" y="7454900"/>
                  </a:lnTo>
                  <a:lnTo>
                    <a:pt x="1627084" y="7378700"/>
                  </a:lnTo>
                  <a:lnTo>
                    <a:pt x="1591500" y="7340600"/>
                  </a:lnTo>
                  <a:lnTo>
                    <a:pt x="1486610" y="7264400"/>
                  </a:lnTo>
                  <a:lnTo>
                    <a:pt x="1452277" y="7239000"/>
                  </a:lnTo>
                  <a:lnTo>
                    <a:pt x="1418264" y="7200900"/>
                  </a:lnTo>
                  <a:lnTo>
                    <a:pt x="1351212" y="7150100"/>
                  </a:lnTo>
                  <a:lnTo>
                    <a:pt x="1318178" y="7112000"/>
                  </a:lnTo>
                  <a:lnTo>
                    <a:pt x="1285476" y="7086600"/>
                  </a:lnTo>
                  <a:lnTo>
                    <a:pt x="1253110" y="7048500"/>
                  </a:lnTo>
                  <a:lnTo>
                    <a:pt x="1221082" y="7023100"/>
                  </a:lnTo>
                  <a:lnTo>
                    <a:pt x="1189396" y="6985000"/>
                  </a:lnTo>
                  <a:lnTo>
                    <a:pt x="1158054" y="6959600"/>
                  </a:lnTo>
                  <a:lnTo>
                    <a:pt x="1127060" y="6921500"/>
                  </a:lnTo>
                  <a:lnTo>
                    <a:pt x="1096416" y="6896100"/>
                  </a:lnTo>
                  <a:lnTo>
                    <a:pt x="1066125" y="6858000"/>
                  </a:lnTo>
                  <a:lnTo>
                    <a:pt x="1036191" y="6819900"/>
                  </a:lnTo>
                  <a:lnTo>
                    <a:pt x="1006617" y="6794500"/>
                  </a:lnTo>
                  <a:lnTo>
                    <a:pt x="977405" y="6756400"/>
                  </a:lnTo>
                  <a:lnTo>
                    <a:pt x="948559" y="6718300"/>
                  </a:lnTo>
                  <a:lnTo>
                    <a:pt x="920081" y="6692900"/>
                  </a:lnTo>
                  <a:lnTo>
                    <a:pt x="891975" y="6654800"/>
                  </a:lnTo>
                  <a:lnTo>
                    <a:pt x="864244" y="6616700"/>
                  </a:lnTo>
                  <a:lnTo>
                    <a:pt x="836890" y="6578600"/>
                  </a:lnTo>
                  <a:lnTo>
                    <a:pt x="809917" y="6553200"/>
                  </a:lnTo>
                  <a:lnTo>
                    <a:pt x="783328" y="6515100"/>
                  </a:lnTo>
                  <a:lnTo>
                    <a:pt x="757125" y="6477000"/>
                  </a:lnTo>
                  <a:lnTo>
                    <a:pt x="731312" y="6438900"/>
                  </a:lnTo>
                  <a:lnTo>
                    <a:pt x="705892" y="6400800"/>
                  </a:lnTo>
                  <a:lnTo>
                    <a:pt x="680868" y="6362700"/>
                  </a:lnTo>
                  <a:lnTo>
                    <a:pt x="656243" y="6324600"/>
                  </a:lnTo>
                  <a:lnTo>
                    <a:pt x="632019" y="6286500"/>
                  </a:lnTo>
                  <a:lnTo>
                    <a:pt x="608201" y="6248400"/>
                  </a:lnTo>
                  <a:lnTo>
                    <a:pt x="584790" y="6210300"/>
                  </a:lnTo>
                  <a:lnTo>
                    <a:pt x="561790" y="6172200"/>
                  </a:lnTo>
                  <a:lnTo>
                    <a:pt x="539204" y="6134100"/>
                  </a:lnTo>
                  <a:lnTo>
                    <a:pt x="517036" y="6096000"/>
                  </a:lnTo>
                  <a:lnTo>
                    <a:pt x="495287" y="6057900"/>
                  </a:lnTo>
                  <a:lnTo>
                    <a:pt x="473961" y="6019800"/>
                  </a:lnTo>
                  <a:lnTo>
                    <a:pt x="453061" y="5969000"/>
                  </a:lnTo>
                  <a:lnTo>
                    <a:pt x="432590" y="5930900"/>
                  </a:lnTo>
                  <a:lnTo>
                    <a:pt x="412551" y="5892800"/>
                  </a:lnTo>
                  <a:lnTo>
                    <a:pt x="392948" y="5854700"/>
                  </a:lnTo>
                  <a:lnTo>
                    <a:pt x="373782" y="5816600"/>
                  </a:lnTo>
                  <a:lnTo>
                    <a:pt x="355058" y="5765800"/>
                  </a:lnTo>
                  <a:lnTo>
                    <a:pt x="336778" y="5727700"/>
                  </a:lnTo>
                  <a:lnTo>
                    <a:pt x="318945" y="5689600"/>
                  </a:lnTo>
                  <a:lnTo>
                    <a:pt x="301562" y="5638800"/>
                  </a:lnTo>
                  <a:lnTo>
                    <a:pt x="284632" y="5600700"/>
                  </a:lnTo>
                  <a:lnTo>
                    <a:pt x="268159" y="5562600"/>
                  </a:lnTo>
                  <a:lnTo>
                    <a:pt x="252145" y="5511800"/>
                  </a:lnTo>
                  <a:lnTo>
                    <a:pt x="236593" y="5473700"/>
                  </a:lnTo>
                  <a:lnTo>
                    <a:pt x="221507" y="5435600"/>
                  </a:lnTo>
                  <a:lnTo>
                    <a:pt x="206889" y="5384800"/>
                  </a:lnTo>
                  <a:lnTo>
                    <a:pt x="192742" y="5346700"/>
                  </a:lnTo>
                  <a:lnTo>
                    <a:pt x="179070" y="5295900"/>
                  </a:lnTo>
                  <a:lnTo>
                    <a:pt x="165875" y="5257800"/>
                  </a:lnTo>
                  <a:lnTo>
                    <a:pt x="153160" y="5207000"/>
                  </a:lnTo>
                  <a:lnTo>
                    <a:pt x="140929" y="5168900"/>
                  </a:lnTo>
                  <a:lnTo>
                    <a:pt x="129185" y="5118100"/>
                  </a:lnTo>
                  <a:lnTo>
                    <a:pt x="117930" y="5080000"/>
                  </a:lnTo>
                  <a:lnTo>
                    <a:pt x="107167" y="5029200"/>
                  </a:lnTo>
                  <a:lnTo>
                    <a:pt x="96900" y="4991100"/>
                  </a:lnTo>
                  <a:lnTo>
                    <a:pt x="87132" y="4940300"/>
                  </a:lnTo>
                  <a:lnTo>
                    <a:pt x="77865" y="4902200"/>
                  </a:lnTo>
                  <a:lnTo>
                    <a:pt x="69103" y="4851400"/>
                  </a:lnTo>
                  <a:lnTo>
                    <a:pt x="60848" y="4800600"/>
                  </a:lnTo>
                  <a:lnTo>
                    <a:pt x="53104" y="4762500"/>
                  </a:lnTo>
                  <a:lnTo>
                    <a:pt x="45874" y="4711700"/>
                  </a:lnTo>
                  <a:lnTo>
                    <a:pt x="39160" y="4660900"/>
                  </a:lnTo>
                  <a:lnTo>
                    <a:pt x="32966" y="4622800"/>
                  </a:lnTo>
                  <a:lnTo>
                    <a:pt x="27295" y="4572000"/>
                  </a:lnTo>
                  <a:lnTo>
                    <a:pt x="22150" y="4521200"/>
                  </a:lnTo>
                  <a:lnTo>
                    <a:pt x="17533" y="4483100"/>
                  </a:lnTo>
                  <a:lnTo>
                    <a:pt x="13448" y="4432300"/>
                  </a:lnTo>
                  <a:lnTo>
                    <a:pt x="9898" y="4381500"/>
                  </a:lnTo>
                  <a:lnTo>
                    <a:pt x="6886" y="4330700"/>
                  </a:lnTo>
                  <a:lnTo>
                    <a:pt x="4415" y="4292600"/>
                  </a:lnTo>
                  <a:lnTo>
                    <a:pt x="2488" y="4241800"/>
                  </a:lnTo>
                  <a:lnTo>
                    <a:pt x="1107" y="4191000"/>
                  </a:lnTo>
                  <a:lnTo>
                    <a:pt x="277" y="4140200"/>
                  </a:lnTo>
                  <a:lnTo>
                    <a:pt x="0" y="4102100"/>
                  </a:lnTo>
                  <a:lnTo>
                    <a:pt x="277" y="4051300"/>
                  </a:lnTo>
                  <a:lnTo>
                    <a:pt x="1107" y="4000500"/>
                  </a:lnTo>
                  <a:lnTo>
                    <a:pt x="2488" y="3949700"/>
                  </a:lnTo>
                  <a:lnTo>
                    <a:pt x="4415" y="3898900"/>
                  </a:lnTo>
                  <a:lnTo>
                    <a:pt x="6886" y="3860800"/>
                  </a:lnTo>
                  <a:lnTo>
                    <a:pt x="9898" y="3810000"/>
                  </a:lnTo>
                  <a:lnTo>
                    <a:pt x="13448" y="3759200"/>
                  </a:lnTo>
                  <a:lnTo>
                    <a:pt x="17533" y="3708400"/>
                  </a:lnTo>
                  <a:lnTo>
                    <a:pt x="22150" y="3670300"/>
                  </a:lnTo>
                  <a:lnTo>
                    <a:pt x="27295" y="3619500"/>
                  </a:lnTo>
                  <a:lnTo>
                    <a:pt x="32966" y="3568700"/>
                  </a:lnTo>
                  <a:lnTo>
                    <a:pt x="39160" y="3530600"/>
                  </a:lnTo>
                  <a:lnTo>
                    <a:pt x="45874" y="3479800"/>
                  </a:lnTo>
                  <a:lnTo>
                    <a:pt x="53104" y="3429000"/>
                  </a:lnTo>
                  <a:lnTo>
                    <a:pt x="60848" y="3390900"/>
                  </a:lnTo>
                  <a:lnTo>
                    <a:pt x="69103" y="3340100"/>
                  </a:lnTo>
                  <a:lnTo>
                    <a:pt x="77865" y="3289300"/>
                  </a:lnTo>
                  <a:lnTo>
                    <a:pt x="87132" y="3251200"/>
                  </a:lnTo>
                  <a:lnTo>
                    <a:pt x="96900" y="3200400"/>
                  </a:lnTo>
                  <a:lnTo>
                    <a:pt x="107167" y="3162300"/>
                  </a:lnTo>
                  <a:lnTo>
                    <a:pt x="117930" y="3111500"/>
                  </a:lnTo>
                  <a:lnTo>
                    <a:pt x="129185" y="3073400"/>
                  </a:lnTo>
                  <a:lnTo>
                    <a:pt x="140929" y="3022600"/>
                  </a:lnTo>
                  <a:lnTo>
                    <a:pt x="153160" y="2984500"/>
                  </a:lnTo>
                  <a:lnTo>
                    <a:pt x="165875" y="2933700"/>
                  </a:lnTo>
                  <a:lnTo>
                    <a:pt x="179070" y="2895600"/>
                  </a:lnTo>
                  <a:lnTo>
                    <a:pt x="192742" y="2844800"/>
                  </a:lnTo>
                  <a:lnTo>
                    <a:pt x="206889" y="2806700"/>
                  </a:lnTo>
                  <a:lnTo>
                    <a:pt x="221507" y="2755900"/>
                  </a:lnTo>
                  <a:lnTo>
                    <a:pt x="236593" y="2717800"/>
                  </a:lnTo>
                  <a:lnTo>
                    <a:pt x="252145" y="2679700"/>
                  </a:lnTo>
                  <a:lnTo>
                    <a:pt x="268159" y="2628900"/>
                  </a:lnTo>
                  <a:lnTo>
                    <a:pt x="284632" y="2590800"/>
                  </a:lnTo>
                  <a:lnTo>
                    <a:pt x="301562" y="2552700"/>
                  </a:lnTo>
                  <a:lnTo>
                    <a:pt x="318945" y="2501900"/>
                  </a:lnTo>
                  <a:lnTo>
                    <a:pt x="336778" y="2463800"/>
                  </a:lnTo>
                  <a:lnTo>
                    <a:pt x="355058" y="2425700"/>
                  </a:lnTo>
                  <a:lnTo>
                    <a:pt x="373782" y="2374900"/>
                  </a:lnTo>
                  <a:lnTo>
                    <a:pt x="392948" y="2336800"/>
                  </a:lnTo>
                  <a:lnTo>
                    <a:pt x="412551" y="2298700"/>
                  </a:lnTo>
                  <a:lnTo>
                    <a:pt x="432590" y="2260600"/>
                  </a:lnTo>
                  <a:lnTo>
                    <a:pt x="453061" y="2222500"/>
                  </a:lnTo>
                  <a:lnTo>
                    <a:pt x="473961" y="2171700"/>
                  </a:lnTo>
                  <a:lnTo>
                    <a:pt x="495287" y="2133600"/>
                  </a:lnTo>
                  <a:lnTo>
                    <a:pt x="517036" y="2095500"/>
                  </a:lnTo>
                  <a:lnTo>
                    <a:pt x="539204" y="2057400"/>
                  </a:lnTo>
                  <a:lnTo>
                    <a:pt x="561790" y="2019300"/>
                  </a:lnTo>
                  <a:lnTo>
                    <a:pt x="584790" y="1981200"/>
                  </a:lnTo>
                  <a:lnTo>
                    <a:pt x="608201" y="1943100"/>
                  </a:lnTo>
                  <a:lnTo>
                    <a:pt x="632019" y="1905000"/>
                  </a:lnTo>
                  <a:lnTo>
                    <a:pt x="656243" y="1866900"/>
                  </a:lnTo>
                  <a:lnTo>
                    <a:pt x="680868" y="1828800"/>
                  </a:lnTo>
                  <a:lnTo>
                    <a:pt x="705892" y="1790700"/>
                  </a:lnTo>
                  <a:lnTo>
                    <a:pt x="731312" y="1752600"/>
                  </a:lnTo>
                  <a:lnTo>
                    <a:pt x="757125" y="1714500"/>
                  </a:lnTo>
                  <a:lnTo>
                    <a:pt x="783328" y="1676400"/>
                  </a:lnTo>
                  <a:lnTo>
                    <a:pt x="809917" y="1638300"/>
                  </a:lnTo>
                  <a:lnTo>
                    <a:pt x="836890" y="1612900"/>
                  </a:lnTo>
                  <a:lnTo>
                    <a:pt x="864244" y="1574800"/>
                  </a:lnTo>
                  <a:lnTo>
                    <a:pt x="891975" y="1536700"/>
                  </a:lnTo>
                  <a:lnTo>
                    <a:pt x="920081" y="1498600"/>
                  </a:lnTo>
                  <a:lnTo>
                    <a:pt x="948559" y="1473200"/>
                  </a:lnTo>
                  <a:lnTo>
                    <a:pt x="977405" y="1435100"/>
                  </a:lnTo>
                  <a:lnTo>
                    <a:pt x="1006617" y="1397000"/>
                  </a:lnTo>
                  <a:lnTo>
                    <a:pt x="1036191" y="1371600"/>
                  </a:lnTo>
                  <a:lnTo>
                    <a:pt x="1066125" y="1333500"/>
                  </a:lnTo>
                  <a:lnTo>
                    <a:pt x="1096416" y="1295400"/>
                  </a:lnTo>
                  <a:lnTo>
                    <a:pt x="1127060" y="1270000"/>
                  </a:lnTo>
                  <a:lnTo>
                    <a:pt x="1158054" y="1231900"/>
                  </a:lnTo>
                  <a:lnTo>
                    <a:pt x="1189396" y="1206500"/>
                  </a:lnTo>
                  <a:lnTo>
                    <a:pt x="1221082" y="1168400"/>
                  </a:lnTo>
                  <a:lnTo>
                    <a:pt x="1253110" y="1143000"/>
                  </a:lnTo>
                  <a:lnTo>
                    <a:pt x="1285476" y="1104900"/>
                  </a:lnTo>
                  <a:lnTo>
                    <a:pt x="1318178" y="1079500"/>
                  </a:lnTo>
                  <a:lnTo>
                    <a:pt x="1351212" y="1041400"/>
                  </a:lnTo>
                  <a:lnTo>
                    <a:pt x="1418264" y="990600"/>
                  </a:lnTo>
                  <a:lnTo>
                    <a:pt x="1452277" y="952500"/>
                  </a:lnTo>
                  <a:lnTo>
                    <a:pt x="1556225" y="876300"/>
                  </a:lnTo>
                  <a:lnTo>
                    <a:pt x="1591500" y="850900"/>
                  </a:lnTo>
                  <a:lnTo>
                    <a:pt x="1627084" y="812800"/>
                  </a:lnTo>
                  <a:lnTo>
                    <a:pt x="1735655" y="736600"/>
                  </a:lnTo>
                  <a:lnTo>
                    <a:pt x="1846889" y="660400"/>
                  </a:lnTo>
                  <a:lnTo>
                    <a:pt x="1960707" y="584200"/>
                  </a:lnTo>
                  <a:lnTo>
                    <a:pt x="1999207" y="571500"/>
                  </a:lnTo>
                  <a:lnTo>
                    <a:pt x="2155923" y="469900"/>
                  </a:lnTo>
                  <a:lnTo>
                    <a:pt x="2195766" y="457200"/>
                  </a:lnTo>
                  <a:lnTo>
                    <a:pt x="2235870" y="431800"/>
                  </a:lnTo>
                  <a:lnTo>
                    <a:pt x="2276230" y="419100"/>
                  </a:lnTo>
                  <a:lnTo>
                    <a:pt x="2357709" y="368300"/>
                  </a:lnTo>
                  <a:lnTo>
                    <a:pt x="2398821" y="355600"/>
                  </a:lnTo>
                  <a:lnTo>
                    <a:pt x="2440179" y="330200"/>
                  </a:lnTo>
                  <a:lnTo>
                    <a:pt x="2523615" y="304800"/>
                  </a:lnTo>
                  <a:lnTo>
                    <a:pt x="2565688" y="279400"/>
                  </a:lnTo>
                  <a:lnTo>
                    <a:pt x="2650529" y="254000"/>
                  </a:lnTo>
                  <a:lnTo>
                    <a:pt x="2693291" y="228600"/>
                  </a:lnTo>
                  <a:lnTo>
                    <a:pt x="3268439" y="63500"/>
                  </a:lnTo>
                  <a:lnTo>
                    <a:pt x="4961160" y="63500"/>
                  </a:lnTo>
                  <a:lnTo>
                    <a:pt x="5536307" y="228600"/>
                  </a:lnTo>
                  <a:lnTo>
                    <a:pt x="5579069" y="254000"/>
                  </a:lnTo>
                  <a:lnTo>
                    <a:pt x="5663910" y="279400"/>
                  </a:lnTo>
                  <a:lnTo>
                    <a:pt x="5705984" y="304800"/>
                  </a:lnTo>
                  <a:lnTo>
                    <a:pt x="5789420" y="330200"/>
                  </a:lnTo>
                  <a:lnTo>
                    <a:pt x="5830777" y="355600"/>
                  </a:lnTo>
                  <a:lnTo>
                    <a:pt x="5871890" y="368300"/>
                  </a:lnTo>
                  <a:lnTo>
                    <a:pt x="5953368" y="419100"/>
                  </a:lnTo>
                  <a:lnTo>
                    <a:pt x="5993729" y="431800"/>
                  </a:lnTo>
                  <a:lnTo>
                    <a:pt x="6033832" y="457200"/>
                  </a:lnTo>
                  <a:lnTo>
                    <a:pt x="6073676" y="469900"/>
                  </a:lnTo>
                  <a:lnTo>
                    <a:pt x="6230392" y="571500"/>
                  </a:lnTo>
                  <a:lnTo>
                    <a:pt x="6268891" y="584200"/>
                  </a:lnTo>
                  <a:lnTo>
                    <a:pt x="6382709" y="660400"/>
                  </a:lnTo>
                  <a:lnTo>
                    <a:pt x="6493944" y="736600"/>
                  </a:lnTo>
                  <a:lnTo>
                    <a:pt x="6602514" y="812800"/>
                  </a:lnTo>
                  <a:lnTo>
                    <a:pt x="6638098" y="850900"/>
                  </a:lnTo>
                  <a:lnTo>
                    <a:pt x="6673374" y="876300"/>
                  </a:lnTo>
                  <a:lnTo>
                    <a:pt x="6777321" y="952500"/>
                  </a:lnTo>
                  <a:lnTo>
                    <a:pt x="6811334" y="990600"/>
                  </a:lnTo>
                  <a:lnTo>
                    <a:pt x="6878387" y="1041400"/>
                  </a:lnTo>
                  <a:lnTo>
                    <a:pt x="6911421" y="1079500"/>
                  </a:lnTo>
                  <a:lnTo>
                    <a:pt x="6944122" y="1104900"/>
                  </a:lnTo>
                  <a:lnTo>
                    <a:pt x="6976488" y="1143000"/>
                  </a:lnTo>
                  <a:lnTo>
                    <a:pt x="7008516" y="1168400"/>
                  </a:lnTo>
                  <a:lnTo>
                    <a:pt x="7040202" y="1206500"/>
                  </a:lnTo>
                  <a:lnTo>
                    <a:pt x="7071544" y="1231900"/>
                  </a:lnTo>
                  <a:lnTo>
                    <a:pt x="7102539" y="1270000"/>
                  </a:lnTo>
                  <a:lnTo>
                    <a:pt x="7133183" y="1295400"/>
                  </a:lnTo>
                  <a:lnTo>
                    <a:pt x="7163473" y="1333500"/>
                  </a:lnTo>
                  <a:lnTo>
                    <a:pt x="7193407" y="1371600"/>
                  </a:lnTo>
                  <a:lnTo>
                    <a:pt x="7222982" y="1397000"/>
                  </a:lnTo>
                  <a:lnTo>
                    <a:pt x="7252194" y="1435100"/>
                  </a:lnTo>
                  <a:lnTo>
                    <a:pt x="7281040" y="1473200"/>
                  </a:lnTo>
                  <a:lnTo>
                    <a:pt x="7309518" y="1498600"/>
                  </a:lnTo>
                  <a:lnTo>
                    <a:pt x="7337624" y="1536700"/>
                  </a:lnTo>
                  <a:lnTo>
                    <a:pt x="7365355" y="1574800"/>
                  </a:lnTo>
                  <a:lnTo>
                    <a:pt x="7392709" y="1612900"/>
                  </a:lnTo>
                  <a:lnTo>
                    <a:pt x="7419682" y="1638300"/>
                  </a:lnTo>
                  <a:lnTo>
                    <a:pt x="7446271" y="1676400"/>
                  </a:lnTo>
                  <a:lnTo>
                    <a:pt x="7472473" y="1714500"/>
                  </a:lnTo>
                  <a:lnTo>
                    <a:pt x="7498286" y="1752600"/>
                  </a:lnTo>
                  <a:lnTo>
                    <a:pt x="7523706" y="1790700"/>
                  </a:lnTo>
                  <a:lnTo>
                    <a:pt x="7548730" y="1828800"/>
                  </a:lnTo>
                  <a:lnTo>
                    <a:pt x="7573356" y="1866900"/>
                  </a:lnTo>
                  <a:lnTo>
                    <a:pt x="7597579" y="1905000"/>
                  </a:lnTo>
                  <a:lnTo>
                    <a:pt x="7621398" y="1943100"/>
                  </a:lnTo>
                  <a:lnTo>
                    <a:pt x="7644809" y="1981200"/>
                  </a:lnTo>
                  <a:lnTo>
                    <a:pt x="7667808" y="2019300"/>
                  </a:lnTo>
                  <a:lnTo>
                    <a:pt x="7690394" y="2057400"/>
                  </a:lnTo>
                  <a:lnTo>
                    <a:pt x="7712563" y="2095500"/>
                  </a:lnTo>
                  <a:lnTo>
                    <a:pt x="7734312" y="2133600"/>
                  </a:lnTo>
                  <a:lnTo>
                    <a:pt x="7755638" y="2171700"/>
                  </a:lnTo>
                  <a:lnTo>
                    <a:pt x="7776538" y="2222500"/>
                  </a:lnTo>
                  <a:lnTo>
                    <a:pt x="7797008" y="2260600"/>
                  </a:lnTo>
                  <a:lnTo>
                    <a:pt x="7817047" y="2298700"/>
                  </a:lnTo>
                  <a:lnTo>
                    <a:pt x="7836651" y="2336800"/>
                  </a:lnTo>
                  <a:lnTo>
                    <a:pt x="7855816" y="2374900"/>
                  </a:lnTo>
                  <a:lnTo>
                    <a:pt x="7874541" y="2425700"/>
                  </a:lnTo>
                  <a:lnTo>
                    <a:pt x="7892821" y="2463800"/>
                  </a:lnTo>
                  <a:lnTo>
                    <a:pt x="7910654" y="2501900"/>
                  </a:lnTo>
                  <a:lnTo>
                    <a:pt x="7928037" y="2552700"/>
                  </a:lnTo>
                  <a:lnTo>
                    <a:pt x="7944966" y="2590800"/>
                  </a:lnTo>
                  <a:lnTo>
                    <a:pt x="7961440" y="2628900"/>
                  </a:lnTo>
                  <a:lnTo>
                    <a:pt x="7977454" y="2679700"/>
                  </a:lnTo>
                  <a:lnTo>
                    <a:pt x="7993005" y="2717800"/>
                  </a:lnTo>
                  <a:lnTo>
                    <a:pt x="8008092" y="2755900"/>
                  </a:lnTo>
                  <a:lnTo>
                    <a:pt x="8022710" y="2806700"/>
                  </a:lnTo>
                  <a:lnTo>
                    <a:pt x="8036857" y="2844800"/>
                  </a:lnTo>
                  <a:lnTo>
                    <a:pt x="8050529" y="2895600"/>
                  </a:lnTo>
                  <a:lnTo>
                    <a:pt x="8063724" y="2933700"/>
                  </a:lnTo>
                  <a:lnTo>
                    <a:pt x="8076438" y="2984500"/>
                  </a:lnTo>
                  <a:lnTo>
                    <a:pt x="8088669" y="3022600"/>
                  </a:lnTo>
                  <a:lnTo>
                    <a:pt x="8100414" y="3073400"/>
                  </a:lnTo>
                  <a:lnTo>
                    <a:pt x="8111669" y="3111500"/>
                  </a:lnTo>
                  <a:lnTo>
                    <a:pt x="8122431" y="3162300"/>
                  </a:lnTo>
                  <a:lnTo>
                    <a:pt x="8132698" y="3200400"/>
                  </a:lnTo>
                  <a:lnTo>
                    <a:pt x="8142467" y="3251200"/>
                  </a:lnTo>
                  <a:lnTo>
                    <a:pt x="8151734" y="3289300"/>
                  </a:lnTo>
                  <a:lnTo>
                    <a:pt x="8160496" y="3340100"/>
                  </a:lnTo>
                  <a:lnTo>
                    <a:pt x="8168751" y="3390900"/>
                  </a:lnTo>
                  <a:lnTo>
                    <a:pt x="8176495" y="3429000"/>
                  </a:lnTo>
                  <a:lnTo>
                    <a:pt x="8183725" y="3479800"/>
                  </a:lnTo>
                  <a:lnTo>
                    <a:pt x="8190438" y="3530600"/>
                  </a:lnTo>
                  <a:lnTo>
                    <a:pt x="8196632" y="3568700"/>
                  </a:lnTo>
                  <a:lnTo>
                    <a:pt x="8202303" y="3619500"/>
                  </a:lnTo>
                  <a:lnTo>
                    <a:pt x="8207449" y="3670300"/>
                  </a:lnTo>
                  <a:lnTo>
                    <a:pt x="8212065" y="3708400"/>
                  </a:lnTo>
                  <a:lnTo>
                    <a:pt x="8216150" y="3759200"/>
                  </a:lnTo>
                  <a:lnTo>
                    <a:pt x="8219700" y="3810000"/>
                  </a:lnTo>
                  <a:lnTo>
                    <a:pt x="8222712" y="3860800"/>
                  </a:lnTo>
                  <a:lnTo>
                    <a:pt x="8225183" y="3898900"/>
                  </a:lnTo>
                  <a:lnTo>
                    <a:pt x="8227111" y="3949700"/>
                  </a:lnTo>
                  <a:lnTo>
                    <a:pt x="8228491" y="4000500"/>
                  </a:lnTo>
                  <a:lnTo>
                    <a:pt x="8229322" y="4051300"/>
                  </a:lnTo>
                  <a:lnTo>
                    <a:pt x="8229599" y="4102100"/>
                  </a:lnTo>
                  <a:lnTo>
                    <a:pt x="8229322" y="4140200"/>
                  </a:lnTo>
                  <a:lnTo>
                    <a:pt x="8228491" y="4191000"/>
                  </a:lnTo>
                  <a:lnTo>
                    <a:pt x="8227111" y="4241800"/>
                  </a:lnTo>
                  <a:lnTo>
                    <a:pt x="8225183" y="4292600"/>
                  </a:lnTo>
                  <a:lnTo>
                    <a:pt x="8222712" y="4330700"/>
                  </a:lnTo>
                  <a:lnTo>
                    <a:pt x="8219700" y="4381500"/>
                  </a:lnTo>
                  <a:lnTo>
                    <a:pt x="8216150" y="4432300"/>
                  </a:lnTo>
                  <a:lnTo>
                    <a:pt x="8212065" y="4483100"/>
                  </a:lnTo>
                  <a:lnTo>
                    <a:pt x="8207449" y="4521200"/>
                  </a:lnTo>
                  <a:lnTo>
                    <a:pt x="8202303" y="4572000"/>
                  </a:lnTo>
                  <a:lnTo>
                    <a:pt x="8196632" y="4622800"/>
                  </a:lnTo>
                  <a:lnTo>
                    <a:pt x="8190438" y="4660900"/>
                  </a:lnTo>
                  <a:lnTo>
                    <a:pt x="8183725" y="4711700"/>
                  </a:lnTo>
                  <a:lnTo>
                    <a:pt x="8176495" y="4762500"/>
                  </a:lnTo>
                  <a:lnTo>
                    <a:pt x="8168751" y="4800600"/>
                  </a:lnTo>
                  <a:lnTo>
                    <a:pt x="8160496" y="4851400"/>
                  </a:lnTo>
                  <a:lnTo>
                    <a:pt x="8151734" y="4902200"/>
                  </a:lnTo>
                  <a:lnTo>
                    <a:pt x="8142467" y="4940300"/>
                  </a:lnTo>
                  <a:lnTo>
                    <a:pt x="8132698" y="4991100"/>
                  </a:lnTo>
                  <a:lnTo>
                    <a:pt x="8122431" y="5029200"/>
                  </a:lnTo>
                  <a:lnTo>
                    <a:pt x="8111669" y="5080000"/>
                  </a:lnTo>
                  <a:lnTo>
                    <a:pt x="8100414" y="5118100"/>
                  </a:lnTo>
                  <a:lnTo>
                    <a:pt x="8088669" y="5168900"/>
                  </a:lnTo>
                  <a:lnTo>
                    <a:pt x="8076438" y="5207000"/>
                  </a:lnTo>
                  <a:lnTo>
                    <a:pt x="8063724" y="5257800"/>
                  </a:lnTo>
                  <a:lnTo>
                    <a:pt x="8050529" y="5295900"/>
                  </a:lnTo>
                  <a:lnTo>
                    <a:pt x="8036857" y="5346700"/>
                  </a:lnTo>
                  <a:lnTo>
                    <a:pt x="8022710" y="5384800"/>
                  </a:lnTo>
                  <a:lnTo>
                    <a:pt x="8008092" y="5435600"/>
                  </a:lnTo>
                  <a:lnTo>
                    <a:pt x="7993005" y="5473700"/>
                  </a:lnTo>
                  <a:lnTo>
                    <a:pt x="7977454" y="5511800"/>
                  </a:lnTo>
                  <a:lnTo>
                    <a:pt x="7961440" y="5562600"/>
                  </a:lnTo>
                  <a:lnTo>
                    <a:pt x="7944966" y="5600700"/>
                  </a:lnTo>
                  <a:lnTo>
                    <a:pt x="7928037" y="5638800"/>
                  </a:lnTo>
                  <a:lnTo>
                    <a:pt x="7910654" y="5689600"/>
                  </a:lnTo>
                  <a:lnTo>
                    <a:pt x="7892821" y="5727700"/>
                  </a:lnTo>
                  <a:lnTo>
                    <a:pt x="7874541" y="5765800"/>
                  </a:lnTo>
                  <a:lnTo>
                    <a:pt x="7855816" y="5816600"/>
                  </a:lnTo>
                  <a:lnTo>
                    <a:pt x="7836651" y="5854700"/>
                  </a:lnTo>
                  <a:lnTo>
                    <a:pt x="7817047" y="5892800"/>
                  </a:lnTo>
                  <a:lnTo>
                    <a:pt x="7797008" y="5930900"/>
                  </a:lnTo>
                  <a:lnTo>
                    <a:pt x="7776538" y="5969000"/>
                  </a:lnTo>
                  <a:lnTo>
                    <a:pt x="7755638" y="6019800"/>
                  </a:lnTo>
                  <a:lnTo>
                    <a:pt x="7734312" y="6057900"/>
                  </a:lnTo>
                  <a:lnTo>
                    <a:pt x="7712563" y="6096000"/>
                  </a:lnTo>
                  <a:lnTo>
                    <a:pt x="7690394" y="6134100"/>
                  </a:lnTo>
                  <a:lnTo>
                    <a:pt x="7667808" y="6172200"/>
                  </a:lnTo>
                  <a:lnTo>
                    <a:pt x="7644809" y="6210300"/>
                  </a:lnTo>
                  <a:lnTo>
                    <a:pt x="7621398" y="6248400"/>
                  </a:lnTo>
                  <a:lnTo>
                    <a:pt x="7597579" y="6286500"/>
                  </a:lnTo>
                  <a:lnTo>
                    <a:pt x="7573356" y="6324600"/>
                  </a:lnTo>
                  <a:lnTo>
                    <a:pt x="7548730" y="6362700"/>
                  </a:lnTo>
                  <a:lnTo>
                    <a:pt x="7523706" y="6400800"/>
                  </a:lnTo>
                  <a:lnTo>
                    <a:pt x="7498286" y="6438900"/>
                  </a:lnTo>
                  <a:lnTo>
                    <a:pt x="7472473" y="6477000"/>
                  </a:lnTo>
                  <a:lnTo>
                    <a:pt x="7446271" y="6515100"/>
                  </a:lnTo>
                  <a:lnTo>
                    <a:pt x="7419682" y="6553200"/>
                  </a:lnTo>
                  <a:lnTo>
                    <a:pt x="7392709" y="6578600"/>
                  </a:lnTo>
                  <a:lnTo>
                    <a:pt x="7365355" y="6616700"/>
                  </a:lnTo>
                  <a:lnTo>
                    <a:pt x="7337624" y="6654800"/>
                  </a:lnTo>
                  <a:lnTo>
                    <a:pt x="7309518" y="6692900"/>
                  </a:lnTo>
                  <a:lnTo>
                    <a:pt x="7281040" y="6718300"/>
                  </a:lnTo>
                  <a:lnTo>
                    <a:pt x="7252194" y="6756400"/>
                  </a:lnTo>
                  <a:lnTo>
                    <a:pt x="7222982" y="6794500"/>
                  </a:lnTo>
                  <a:lnTo>
                    <a:pt x="7193407" y="6819900"/>
                  </a:lnTo>
                  <a:lnTo>
                    <a:pt x="7163473" y="6858000"/>
                  </a:lnTo>
                  <a:lnTo>
                    <a:pt x="7133183" y="6896100"/>
                  </a:lnTo>
                  <a:lnTo>
                    <a:pt x="7102539" y="6921500"/>
                  </a:lnTo>
                  <a:lnTo>
                    <a:pt x="7071544" y="6959600"/>
                  </a:lnTo>
                  <a:lnTo>
                    <a:pt x="7040202" y="6985000"/>
                  </a:lnTo>
                  <a:lnTo>
                    <a:pt x="7008516" y="7023100"/>
                  </a:lnTo>
                  <a:lnTo>
                    <a:pt x="6976488" y="7048500"/>
                  </a:lnTo>
                  <a:lnTo>
                    <a:pt x="6944122" y="7086600"/>
                  </a:lnTo>
                  <a:lnTo>
                    <a:pt x="6911421" y="7112000"/>
                  </a:lnTo>
                  <a:lnTo>
                    <a:pt x="6878387" y="7150100"/>
                  </a:lnTo>
                  <a:lnTo>
                    <a:pt x="6811334" y="7200900"/>
                  </a:lnTo>
                  <a:lnTo>
                    <a:pt x="6777321" y="7239000"/>
                  </a:lnTo>
                  <a:lnTo>
                    <a:pt x="6742988" y="7264400"/>
                  </a:lnTo>
                  <a:lnTo>
                    <a:pt x="6638098" y="7340600"/>
                  </a:lnTo>
                  <a:lnTo>
                    <a:pt x="6602514" y="7378700"/>
                  </a:lnTo>
                  <a:lnTo>
                    <a:pt x="6493944" y="7454900"/>
                  </a:lnTo>
                  <a:lnTo>
                    <a:pt x="6382709" y="7531100"/>
                  </a:lnTo>
                  <a:lnTo>
                    <a:pt x="6268891" y="7607300"/>
                  </a:lnTo>
                  <a:lnTo>
                    <a:pt x="6230392" y="7620000"/>
                  </a:lnTo>
                  <a:lnTo>
                    <a:pt x="6073676" y="7721600"/>
                  </a:lnTo>
                  <a:lnTo>
                    <a:pt x="6033832" y="7734300"/>
                  </a:lnTo>
                  <a:lnTo>
                    <a:pt x="5993729" y="7759700"/>
                  </a:lnTo>
                  <a:lnTo>
                    <a:pt x="5953368" y="7772400"/>
                  </a:lnTo>
                  <a:lnTo>
                    <a:pt x="5871890" y="7823200"/>
                  </a:lnTo>
                  <a:lnTo>
                    <a:pt x="5830777" y="7835900"/>
                  </a:lnTo>
                  <a:lnTo>
                    <a:pt x="5789420" y="7861300"/>
                  </a:lnTo>
                  <a:lnTo>
                    <a:pt x="5705984" y="7886700"/>
                  </a:lnTo>
                  <a:lnTo>
                    <a:pt x="5663910" y="7912100"/>
                  </a:lnTo>
                  <a:lnTo>
                    <a:pt x="5579069" y="7937500"/>
                  </a:lnTo>
                  <a:lnTo>
                    <a:pt x="5536307" y="7962900"/>
                  </a:lnTo>
                  <a:lnTo>
                    <a:pt x="4961160" y="8128000"/>
                  </a:lnTo>
                  <a:close/>
                </a:path>
                <a:path w="8229600" h="8204200">
                  <a:moveTo>
                    <a:pt x="4823769" y="8153400"/>
                  </a:moveTo>
                  <a:lnTo>
                    <a:pt x="3405829" y="8153400"/>
                  </a:lnTo>
                  <a:lnTo>
                    <a:pt x="3314055" y="8128000"/>
                  </a:lnTo>
                  <a:lnTo>
                    <a:pt x="4915543" y="8128000"/>
                  </a:lnTo>
                  <a:lnTo>
                    <a:pt x="4823769" y="8153400"/>
                  </a:lnTo>
                  <a:close/>
                </a:path>
                <a:path w="8229600" h="8204200">
                  <a:moveTo>
                    <a:pt x="4731295" y="8166100"/>
                  </a:moveTo>
                  <a:lnTo>
                    <a:pt x="3498304" y="8166100"/>
                  </a:lnTo>
                  <a:lnTo>
                    <a:pt x="3451980" y="8153400"/>
                  </a:lnTo>
                  <a:lnTo>
                    <a:pt x="4777618" y="8153400"/>
                  </a:lnTo>
                  <a:lnTo>
                    <a:pt x="4731295" y="8166100"/>
                  </a:lnTo>
                  <a:close/>
                </a:path>
                <a:path w="8229600" h="8204200">
                  <a:moveTo>
                    <a:pt x="4638144" y="8178800"/>
                  </a:moveTo>
                  <a:lnTo>
                    <a:pt x="3591455" y="8178800"/>
                  </a:lnTo>
                  <a:lnTo>
                    <a:pt x="3544796" y="8166100"/>
                  </a:lnTo>
                  <a:lnTo>
                    <a:pt x="4684802" y="8166100"/>
                  </a:lnTo>
                  <a:lnTo>
                    <a:pt x="4638144" y="8178800"/>
                  </a:lnTo>
                  <a:close/>
                </a:path>
                <a:path w="8229600" h="8204200">
                  <a:moveTo>
                    <a:pt x="4544340" y="8191500"/>
                  </a:moveTo>
                  <a:lnTo>
                    <a:pt x="3685258" y="8191500"/>
                  </a:lnTo>
                  <a:lnTo>
                    <a:pt x="3638276" y="8178800"/>
                  </a:lnTo>
                  <a:lnTo>
                    <a:pt x="4591322" y="8178800"/>
                  </a:lnTo>
                  <a:lnTo>
                    <a:pt x="4544340" y="8191500"/>
                  </a:lnTo>
                  <a:close/>
                </a:path>
                <a:path w="8229600" h="8204200">
                  <a:moveTo>
                    <a:pt x="4402465" y="8204200"/>
                  </a:moveTo>
                  <a:lnTo>
                    <a:pt x="3827134" y="8204200"/>
                  </a:lnTo>
                  <a:lnTo>
                    <a:pt x="3779690" y="8191500"/>
                  </a:lnTo>
                  <a:lnTo>
                    <a:pt x="4449909" y="8191500"/>
                  </a:lnTo>
                  <a:lnTo>
                    <a:pt x="4402465" y="8204200"/>
                  </a:lnTo>
                  <a:close/>
                </a:path>
              </a:pathLst>
            </a:custGeom>
            <a:solidFill>
              <a:srgbClr val="759DB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9379037" y="1146177"/>
              <a:ext cx="8007350" cy="7988300"/>
            </a:xfrm>
            <a:custGeom>
              <a:avLst/>
              <a:gdLst/>
              <a:ahLst/>
              <a:cxnLst/>
              <a:rect l="l" t="t" r="r" b="b"/>
              <a:pathLst>
                <a:path w="8007350" h="7988300">
                  <a:moveTo>
                    <a:pt x="4433645" y="12700"/>
                  </a:moveTo>
                  <a:lnTo>
                    <a:pt x="3573709" y="12700"/>
                  </a:lnTo>
                  <a:lnTo>
                    <a:pt x="3620875" y="0"/>
                  </a:lnTo>
                  <a:lnTo>
                    <a:pt x="4386479" y="0"/>
                  </a:lnTo>
                  <a:lnTo>
                    <a:pt x="4433645" y="12700"/>
                  </a:lnTo>
                  <a:close/>
                </a:path>
                <a:path w="8007350" h="7988300">
                  <a:moveTo>
                    <a:pt x="4527486" y="25400"/>
                  </a:moveTo>
                  <a:lnTo>
                    <a:pt x="3479867" y="25400"/>
                  </a:lnTo>
                  <a:lnTo>
                    <a:pt x="3526705" y="12700"/>
                  </a:lnTo>
                  <a:lnTo>
                    <a:pt x="4480649" y="12700"/>
                  </a:lnTo>
                  <a:lnTo>
                    <a:pt x="4527486" y="25400"/>
                  </a:lnTo>
                  <a:close/>
                </a:path>
                <a:path w="8007350" h="7988300">
                  <a:moveTo>
                    <a:pt x="4620651" y="38100"/>
                  </a:moveTo>
                  <a:lnTo>
                    <a:pt x="3386703" y="38100"/>
                  </a:lnTo>
                  <a:lnTo>
                    <a:pt x="3433199" y="25400"/>
                  </a:lnTo>
                  <a:lnTo>
                    <a:pt x="4574155" y="25400"/>
                  </a:lnTo>
                  <a:lnTo>
                    <a:pt x="4620651" y="38100"/>
                  </a:lnTo>
                  <a:close/>
                </a:path>
                <a:path w="8007350" h="7988300">
                  <a:moveTo>
                    <a:pt x="4759074" y="63500"/>
                  </a:moveTo>
                  <a:lnTo>
                    <a:pt x="3248280" y="63500"/>
                  </a:lnTo>
                  <a:lnTo>
                    <a:pt x="3340382" y="38100"/>
                  </a:lnTo>
                  <a:lnTo>
                    <a:pt x="4666972" y="38100"/>
                  </a:lnTo>
                  <a:lnTo>
                    <a:pt x="4759074" y="63500"/>
                  </a:lnTo>
                  <a:close/>
                </a:path>
                <a:path w="8007350" h="7988300">
                  <a:moveTo>
                    <a:pt x="4986033" y="114300"/>
                  </a:moveTo>
                  <a:lnTo>
                    <a:pt x="3021320" y="114300"/>
                  </a:lnTo>
                  <a:lnTo>
                    <a:pt x="3202505" y="63500"/>
                  </a:lnTo>
                  <a:lnTo>
                    <a:pt x="4804849" y="63500"/>
                  </a:lnTo>
                  <a:lnTo>
                    <a:pt x="4986033" y="114300"/>
                  </a:lnTo>
                  <a:close/>
                </a:path>
                <a:path w="8007350" h="7988300">
                  <a:moveTo>
                    <a:pt x="4895831" y="7899400"/>
                  </a:moveTo>
                  <a:lnTo>
                    <a:pt x="3111523" y="7899400"/>
                  </a:lnTo>
                  <a:lnTo>
                    <a:pt x="2668812" y="7772400"/>
                  </a:lnTo>
                  <a:lnTo>
                    <a:pt x="2625736" y="7747000"/>
                  </a:lnTo>
                  <a:lnTo>
                    <a:pt x="2540276" y="7721600"/>
                  </a:lnTo>
                  <a:lnTo>
                    <a:pt x="2497899" y="7696200"/>
                  </a:lnTo>
                  <a:lnTo>
                    <a:pt x="2413867" y="7670800"/>
                  </a:lnTo>
                  <a:lnTo>
                    <a:pt x="2372218" y="7645400"/>
                  </a:lnTo>
                  <a:lnTo>
                    <a:pt x="2330819" y="7632700"/>
                  </a:lnTo>
                  <a:lnTo>
                    <a:pt x="2289673" y="7607300"/>
                  </a:lnTo>
                  <a:lnTo>
                    <a:pt x="2248781" y="7594600"/>
                  </a:lnTo>
                  <a:lnTo>
                    <a:pt x="2167779" y="7543800"/>
                  </a:lnTo>
                  <a:lnTo>
                    <a:pt x="2127674" y="7531100"/>
                  </a:lnTo>
                  <a:lnTo>
                    <a:pt x="2048273" y="7480300"/>
                  </a:lnTo>
                  <a:lnTo>
                    <a:pt x="2008983" y="7467600"/>
                  </a:lnTo>
                  <a:lnTo>
                    <a:pt x="1854637" y="7366000"/>
                  </a:lnTo>
                  <a:lnTo>
                    <a:pt x="1741920" y="7289800"/>
                  </a:lnTo>
                  <a:lnTo>
                    <a:pt x="1631909" y="7213600"/>
                  </a:lnTo>
                  <a:lnTo>
                    <a:pt x="1524689" y="7137400"/>
                  </a:lnTo>
                  <a:lnTo>
                    <a:pt x="1489584" y="7112000"/>
                  </a:lnTo>
                  <a:lnTo>
                    <a:pt x="1454802" y="7073900"/>
                  </a:lnTo>
                  <a:lnTo>
                    <a:pt x="1386220" y="7023100"/>
                  </a:lnTo>
                  <a:lnTo>
                    <a:pt x="1352426" y="6985000"/>
                  </a:lnTo>
                  <a:lnTo>
                    <a:pt x="1285850" y="6934200"/>
                  </a:lnTo>
                  <a:lnTo>
                    <a:pt x="1253073" y="6896100"/>
                  </a:lnTo>
                  <a:lnTo>
                    <a:pt x="1220642" y="6870700"/>
                  </a:lnTo>
                  <a:lnTo>
                    <a:pt x="1188559" y="6832600"/>
                  </a:lnTo>
                  <a:lnTo>
                    <a:pt x="1156828" y="6807200"/>
                  </a:lnTo>
                  <a:lnTo>
                    <a:pt x="1125452" y="6769100"/>
                  </a:lnTo>
                  <a:lnTo>
                    <a:pt x="1094435" y="6743700"/>
                  </a:lnTo>
                  <a:lnTo>
                    <a:pt x="1063779" y="6705600"/>
                  </a:lnTo>
                  <a:lnTo>
                    <a:pt x="1033487" y="6680200"/>
                  </a:lnTo>
                  <a:lnTo>
                    <a:pt x="1003564" y="6642100"/>
                  </a:lnTo>
                  <a:lnTo>
                    <a:pt x="974011" y="6604000"/>
                  </a:lnTo>
                  <a:lnTo>
                    <a:pt x="944833" y="6578600"/>
                  </a:lnTo>
                  <a:lnTo>
                    <a:pt x="916032" y="6540500"/>
                  </a:lnTo>
                  <a:lnTo>
                    <a:pt x="887612" y="6502400"/>
                  </a:lnTo>
                  <a:lnTo>
                    <a:pt x="859576" y="6464300"/>
                  </a:lnTo>
                  <a:lnTo>
                    <a:pt x="831927" y="6438900"/>
                  </a:lnTo>
                  <a:lnTo>
                    <a:pt x="804668" y="6400800"/>
                  </a:lnTo>
                  <a:lnTo>
                    <a:pt x="777803" y="6362700"/>
                  </a:lnTo>
                  <a:lnTo>
                    <a:pt x="751334" y="6324600"/>
                  </a:lnTo>
                  <a:lnTo>
                    <a:pt x="725265" y="6286500"/>
                  </a:lnTo>
                  <a:lnTo>
                    <a:pt x="699600" y="6248400"/>
                  </a:lnTo>
                  <a:lnTo>
                    <a:pt x="674340" y="6210300"/>
                  </a:lnTo>
                  <a:lnTo>
                    <a:pt x="649491" y="6172200"/>
                  </a:lnTo>
                  <a:lnTo>
                    <a:pt x="625054" y="6134100"/>
                  </a:lnTo>
                  <a:lnTo>
                    <a:pt x="601032" y="6096000"/>
                  </a:lnTo>
                  <a:lnTo>
                    <a:pt x="577431" y="6057900"/>
                  </a:lnTo>
                  <a:lnTo>
                    <a:pt x="554251" y="6019800"/>
                  </a:lnTo>
                  <a:lnTo>
                    <a:pt x="531497" y="5981700"/>
                  </a:lnTo>
                  <a:lnTo>
                    <a:pt x="509172" y="5943600"/>
                  </a:lnTo>
                  <a:lnTo>
                    <a:pt x="487278" y="5905500"/>
                  </a:lnTo>
                  <a:lnTo>
                    <a:pt x="465820" y="5867400"/>
                  </a:lnTo>
                  <a:lnTo>
                    <a:pt x="444801" y="5829300"/>
                  </a:lnTo>
                  <a:lnTo>
                    <a:pt x="424222" y="5791200"/>
                  </a:lnTo>
                  <a:lnTo>
                    <a:pt x="404089" y="5740400"/>
                  </a:lnTo>
                  <a:lnTo>
                    <a:pt x="384404" y="5702300"/>
                  </a:lnTo>
                  <a:lnTo>
                    <a:pt x="365170" y="5664200"/>
                  </a:lnTo>
                  <a:lnTo>
                    <a:pt x="346390" y="5626100"/>
                  </a:lnTo>
                  <a:lnTo>
                    <a:pt x="328068" y="5575300"/>
                  </a:lnTo>
                  <a:lnTo>
                    <a:pt x="310206" y="5537200"/>
                  </a:lnTo>
                  <a:lnTo>
                    <a:pt x="292809" y="5499100"/>
                  </a:lnTo>
                  <a:lnTo>
                    <a:pt x="275879" y="5448300"/>
                  </a:lnTo>
                  <a:lnTo>
                    <a:pt x="259419" y="5410200"/>
                  </a:lnTo>
                  <a:lnTo>
                    <a:pt x="243433" y="5372100"/>
                  </a:lnTo>
                  <a:lnTo>
                    <a:pt x="227924" y="5321300"/>
                  </a:lnTo>
                  <a:lnTo>
                    <a:pt x="212895" y="5283200"/>
                  </a:lnTo>
                  <a:lnTo>
                    <a:pt x="198350" y="5245100"/>
                  </a:lnTo>
                  <a:lnTo>
                    <a:pt x="184290" y="5194300"/>
                  </a:lnTo>
                  <a:lnTo>
                    <a:pt x="170721" y="5156200"/>
                  </a:lnTo>
                  <a:lnTo>
                    <a:pt x="157644" y="5105400"/>
                  </a:lnTo>
                  <a:lnTo>
                    <a:pt x="145063" y="5067300"/>
                  </a:lnTo>
                  <a:lnTo>
                    <a:pt x="132982" y="5016500"/>
                  </a:lnTo>
                  <a:lnTo>
                    <a:pt x="121403" y="4978400"/>
                  </a:lnTo>
                  <a:lnTo>
                    <a:pt x="110330" y="4927600"/>
                  </a:lnTo>
                  <a:lnTo>
                    <a:pt x="99765" y="4876800"/>
                  </a:lnTo>
                  <a:lnTo>
                    <a:pt x="89713" y="4838700"/>
                  </a:lnTo>
                  <a:lnTo>
                    <a:pt x="80176" y="4787900"/>
                  </a:lnTo>
                  <a:lnTo>
                    <a:pt x="71158" y="4749800"/>
                  </a:lnTo>
                  <a:lnTo>
                    <a:pt x="62661" y="4699000"/>
                  </a:lnTo>
                  <a:lnTo>
                    <a:pt x="54690" y="4648200"/>
                  </a:lnTo>
                  <a:lnTo>
                    <a:pt x="47246" y="4610100"/>
                  </a:lnTo>
                  <a:lnTo>
                    <a:pt x="40334" y="4559300"/>
                  </a:lnTo>
                  <a:lnTo>
                    <a:pt x="33956" y="4508500"/>
                  </a:lnTo>
                  <a:lnTo>
                    <a:pt x="28116" y="4470400"/>
                  </a:lnTo>
                  <a:lnTo>
                    <a:pt x="22817" y="4419600"/>
                  </a:lnTo>
                  <a:lnTo>
                    <a:pt x="18063" y="4368800"/>
                  </a:lnTo>
                  <a:lnTo>
                    <a:pt x="13855" y="4330700"/>
                  </a:lnTo>
                  <a:lnTo>
                    <a:pt x="10198" y="4279900"/>
                  </a:lnTo>
                  <a:lnTo>
                    <a:pt x="7095" y="4229100"/>
                  </a:lnTo>
                  <a:lnTo>
                    <a:pt x="4549" y="4178300"/>
                  </a:lnTo>
                  <a:lnTo>
                    <a:pt x="2564" y="4140200"/>
                  </a:lnTo>
                  <a:lnTo>
                    <a:pt x="1141" y="4089400"/>
                  </a:lnTo>
                  <a:lnTo>
                    <a:pt x="285" y="4038600"/>
                  </a:lnTo>
                  <a:lnTo>
                    <a:pt x="0" y="3987800"/>
                  </a:lnTo>
                  <a:lnTo>
                    <a:pt x="285" y="3937000"/>
                  </a:lnTo>
                  <a:lnTo>
                    <a:pt x="1141" y="3898900"/>
                  </a:lnTo>
                  <a:lnTo>
                    <a:pt x="2564" y="3848100"/>
                  </a:lnTo>
                  <a:lnTo>
                    <a:pt x="4549" y="3797300"/>
                  </a:lnTo>
                  <a:lnTo>
                    <a:pt x="7095" y="3746500"/>
                  </a:lnTo>
                  <a:lnTo>
                    <a:pt x="10198" y="3708400"/>
                  </a:lnTo>
                  <a:lnTo>
                    <a:pt x="13855" y="3657600"/>
                  </a:lnTo>
                  <a:lnTo>
                    <a:pt x="18063" y="3606800"/>
                  </a:lnTo>
                  <a:lnTo>
                    <a:pt x="22817" y="3556000"/>
                  </a:lnTo>
                  <a:lnTo>
                    <a:pt x="28116" y="3517900"/>
                  </a:lnTo>
                  <a:lnTo>
                    <a:pt x="33956" y="3467100"/>
                  </a:lnTo>
                  <a:lnTo>
                    <a:pt x="40334" y="3416300"/>
                  </a:lnTo>
                  <a:lnTo>
                    <a:pt x="47246" y="3378200"/>
                  </a:lnTo>
                  <a:lnTo>
                    <a:pt x="54690" y="3327400"/>
                  </a:lnTo>
                  <a:lnTo>
                    <a:pt x="62661" y="3276600"/>
                  </a:lnTo>
                  <a:lnTo>
                    <a:pt x="71158" y="3238500"/>
                  </a:lnTo>
                  <a:lnTo>
                    <a:pt x="80176" y="3187700"/>
                  </a:lnTo>
                  <a:lnTo>
                    <a:pt x="89713" y="3149600"/>
                  </a:lnTo>
                  <a:lnTo>
                    <a:pt x="99765" y="3098800"/>
                  </a:lnTo>
                  <a:lnTo>
                    <a:pt x="110330" y="3048000"/>
                  </a:lnTo>
                  <a:lnTo>
                    <a:pt x="121403" y="3009900"/>
                  </a:lnTo>
                  <a:lnTo>
                    <a:pt x="132982" y="2959100"/>
                  </a:lnTo>
                  <a:lnTo>
                    <a:pt x="145063" y="2921000"/>
                  </a:lnTo>
                  <a:lnTo>
                    <a:pt x="157644" y="2870200"/>
                  </a:lnTo>
                  <a:lnTo>
                    <a:pt x="170721" y="2832100"/>
                  </a:lnTo>
                  <a:lnTo>
                    <a:pt x="184290" y="2781300"/>
                  </a:lnTo>
                  <a:lnTo>
                    <a:pt x="198350" y="2743200"/>
                  </a:lnTo>
                  <a:lnTo>
                    <a:pt x="212895" y="2705100"/>
                  </a:lnTo>
                  <a:lnTo>
                    <a:pt x="227924" y="2654300"/>
                  </a:lnTo>
                  <a:lnTo>
                    <a:pt x="243433" y="2616200"/>
                  </a:lnTo>
                  <a:lnTo>
                    <a:pt x="259419" y="2565400"/>
                  </a:lnTo>
                  <a:lnTo>
                    <a:pt x="275879" y="2527300"/>
                  </a:lnTo>
                  <a:lnTo>
                    <a:pt x="292809" y="2489200"/>
                  </a:lnTo>
                  <a:lnTo>
                    <a:pt x="310206" y="2438400"/>
                  </a:lnTo>
                  <a:lnTo>
                    <a:pt x="328068" y="2400300"/>
                  </a:lnTo>
                  <a:lnTo>
                    <a:pt x="346390" y="2362200"/>
                  </a:lnTo>
                  <a:lnTo>
                    <a:pt x="365170" y="2324100"/>
                  </a:lnTo>
                  <a:lnTo>
                    <a:pt x="384404" y="2273300"/>
                  </a:lnTo>
                  <a:lnTo>
                    <a:pt x="404089" y="2235200"/>
                  </a:lnTo>
                  <a:lnTo>
                    <a:pt x="424222" y="2197100"/>
                  </a:lnTo>
                  <a:lnTo>
                    <a:pt x="444801" y="2159000"/>
                  </a:lnTo>
                  <a:lnTo>
                    <a:pt x="465820" y="2120900"/>
                  </a:lnTo>
                  <a:lnTo>
                    <a:pt x="487278" y="2070100"/>
                  </a:lnTo>
                  <a:lnTo>
                    <a:pt x="509172" y="2032000"/>
                  </a:lnTo>
                  <a:lnTo>
                    <a:pt x="531497" y="1993900"/>
                  </a:lnTo>
                  <a:lnTo>
                    <a:pt x="554251" y="1955800"/>
                  </a:lnTo>
                  <a:lnTo>
                    <a:pt x="577431" y="1917700"/>
                  </a:lnTo>
                  <a:lnTo>
                    <a:pt x="601032" y="1879600"/>
                  </a:lnTo>
                  <a:lnTo>
                    <a:pt x="625054" y="1841500"/>
                  </a:lnTo>
                  <a:lnTo>
                    <a:pt x="649491" y="1803400"/>
                  </a:lnTo>
                  <a:lnTo>
                    <a:pt x="674340" y="1765300"/>
                  </a:lnTo>
                  <a:lnTo>
                    <a:pt x="699600" y="1727200"/>
                  </a:lnTo>
                  <a:lnTo>
                    <a:pt x="725265" y="1689100"/>
                  </a:lnTo>
                  <a:lnTo>
                    <a:pt x="751334" y="1651000"/>
                  </a:lnTo>
                  <a:lnTo>
                    <a:pt x="777803" y="1612900"/>
                  </a:lnTo>
                  <a:lnTo>
                    <a:pt x="804668" y="1587500"/>
                  </a:lnTo>
                  <a:lnTo>
                    <a:pt x="831927" y="1549400"/>
                  </a:lnTo>
                  <a:lnTo>
                    <a:pt x="859576" y="1511300"/>
                  </a:lnTo>
                  <a:lnTo>
                    <a:pt x="887612" y="1473200"/>
                  </a:lnTo>
                  <a:lnTo>
                    <a:pt x="916032" y="1447800"/>
                  </a:lnTo>
                  <a:lnTo>
                    <a:pt x="944833" y="1409700"/>
                  </a:lnTo>
                  <a:lnTo>
                    <a:pt x="974011" y="1371600"/>
                  </a:lnTo>
                  <a:lnTo>
                    <a:pt x="1003564" y="1333500"/>
                  </a:lnTo>
                  <a:lnTo>
                    <a:pt x="1033487" y="1308100"/>
                  </a:lnTo>
                  <a:lnTo>
                    <a:pt x="1063779" y="1270000"/>
                  </a:lnTo>
                  <a:lnTo>
                    <a:pt x="1094435" y="1244600"/>
                  </a:lnTo>
                  <a:lnTo>
                    <a:pt x="1125452" y="1206500"/>
                  </a:lnTo>
                  <a:lnTo>
                    <a:pt x="1156828" y="1181100"/>
                  </a:lnTo>
                  <a:lnTo>
                    <a:pt x="1188559" y="1143000"/>
                  </a:lnTo>
                  <a:lnTo>
                    <a:pt x="1220642" y="1117600"/>
                  </a:lnTo>
                  <a:lnTo>
                    <a:pt x="1253073" y="1079500"/>
                  </a:lnTo>
                  <a:lnTo>
                    <a:pt x="1285850" y="1054100"/>
                  </a:lnTo>
                  <a:lnTo>
                    <a:pt x="1318968" y="1016000"/>
                  </a:lnTo>
                  <a:lnTo>
                    <a:pt x="1386220" y="965200"/>
                  </a:lnTo>
                  <a:lnTo>
                    <a:pt x="1420346" y="927100"/>
                  </a:lnTo>
                  <a:lnTo>
                    <a:pt x="1489584" y="876300"/>
                  </a:lnTo>
                  <a:lnTo>
                    <a:pt x="1560113" y="825500"/>
                  </a:lnTo>
                  <a:lnTo>
                    <a:pt x="1595854" y="787400"/>
                  </a:lnTo>
                  <a:lnTo>
                    <a:pt x="1704945" y="711200"/>
                  </a:lnTo>
                  <a:lnTo>
                    <a:pt x="1816769" y="635000"/>
                  </a:lnTo>
                  <a:lnTo>
                    <a:pt x="1931241" y="558800"/>
                  </a:lnTo>
                  <a:lnTo>
                    <a:pt x="1969971" y="546100"/>
                  </a:lnTo>
                  <a:lnTo>
                    <a:pt x="2087838" y="469900"/>
                  </a:lnTo>
                  <a:lnTo>
                    <a:pt x="2127674" y="457200"/>
                  </a:lnTo>
                  <a:lnTo>
                    <a:pt x="2208149" y="406400"/>
                  </a:lnTo>
                  <a:lnTo>
                    <a:pt x="2248781" y="393700"/>
                  </a:lnTo>
                  <a:lnTo>
                    <a:pt x="2289673" y="368300"/>
                  </a:lnTo>
                  <a:lnTo>
                    <a:pt x="2330819" y="355600"/>
                  </a:lnTo>
                  <a:lnTo>
                    <a:pt x="2372218" y="330200"/>
                  </a:lnTo>
                  <a:lnTo>
                    <a:pt x="2413867" y="317500"/>
                  </a:lnTo>
                  <a:lnTo>
                    <a:pt x="2455761" y="292100"/>
                  </a:lnTo>
                  <a:lnTo>
                    <a:pt x="2540276" y="266700"/>
                  </a:lnTo>
                  <a:lnTo>
                    <a:pt x="2582889" y="241300"/>
                  </a:lnTo>
                  <a:lnTo>
                    <a:pt x="2799390" y="177800"/>
                  </a:lnTo>
                  <a:lnTo>
                    <a:pt x="2843354" y="152400"/>
                  </a:lnTo>
                  <a:lnTo>
                    <a:pt x="2976519" y="114300"/>
                  </a:lnTo>
                  <a:lnTo>
                    <a:pt x="5030835" y="114300"/>
                  </a:lnTo>
                  <a:lnTo>
                    <a:pt x="5163999" y="152400"/>
                  </a:lnTo>
                  <a:lnTo>
                    <a:pt x="5207964" y="177800"/>
                  </a:lnTo>
                  <a:lnTo>
                    <a:pt x="5424465" y="241300"/>
                  </a:lnTo>
                  <a:lnTo>
                    <a:pt x="5467078" y="266700"/>
                  </a:lnTo>
                  <a:lnTo>
                    <a:pt x="5551592" y="292100"/>
                  </a:lnTo>
                  <a:lnTo>
                    <a:pt x="5593487" y="317500"/>
                  </a:lnTo>
                  <a:lnTo>
                    <a:pt x="5635135" y="330200"/>
                  </a:lnTo>
                  <a:lnTo>
                    <a:pt x="5676535" y="355600"/>
                  </a:lnTo>
                  <a:lnTo>
                    <a:pt x="5717681" y="368300"/>
                  </a:lnTo>
                  <a:lnTo>
                    <a:pt x="5758572" y="393700"/>
                  </a:lnTo>
                  <a:lnTo>
                    <a:pt x="5799205" y="406400"/>
                  </a:lnTo>
                  <a:lnTo>
                    <a:pt x="5879680" y="457200"/>
                  </a:lnTo>
                  <a:lnTo>
                    <a:pt x="5919516" y="469900"/>
                  </a:lnTo>
                  <a:lnTo>
                    <a:pt x="6037383" y="546100"/>
                  </a:lnTo>
                  <a:lnTo>
                    <a:pt x="6076113" y="558800"/>
                  </a:lnTo>
                  <a:lnTo>
                    <a:pt x="6190584" y="635000"/>
                  </a:lnTo>
                  <a:lnTo>
                    <a:pt x="6302409" y="711200"/>
                  </a:lnTo>
                  <a:lnTo>
                    <a:pt x="6411500" y="787400"/>
                  </a:lnTo>
                  <a:lnTo>
                    <a:pt x="6447241" y="825500"/>
                  </a:lnTo>
                  <a:lnTo>
                    <a:pt x="6517770" y="876300"/>
                  </a:lnTo>
                  <a:lnTo>
                    <a:pt x="6587008" y="927100"/>
                  </a:lnTo>
                  <a:lnTo>
                    <a:pt x="6621134" y="965200"/>
                  </a:lnTo>
                  <a:lnTo>
                    <a:pt x="6688385" y="1016000"/>
                  </a:lnTo>
                  <a:lnTo>
                    <a:pt x="6721504" y="1054100"/>
                  </a:lnTo>
                  <a:lnTo>
                    <a:pt x="6754281" y="1079500"/>
                  </a:lnTo>
                  <a:lnTo>
                    <a:pt x="6786712" y="1117600"/>
                  </a:lnTo>
                  <a:lnTo>
                    <a:pt x="6818795" y="1143000"/>
                  </a:lnTo>
                  <a:lnTo>
                    <a:pt x="6850526" y="1181100"/>
                  </a:lnTo>
                  <a:lnTo>
                    <a:pt x="6881901" y="1206500"/>
                  </a:lnTo>
                  <a:lnTo>
                    <a:pt x="6912919" y="1244600"/>
                  </a:lnTo>
                  <a:lnTo>
                    <a:pt x="6943575" y="1270000"/>
                  </a:lnTo>
                  <a:lnTo>
                    <a:pt x="6973866" y="1308100"/>
                  </a:lnTo>
                  <a:lnTo>
                    <a:pt x="7003790" y="1333500"/>
                  </a:lnTo>
                  <a:lnTo>
                    <a:pt x="7033343" y="1371600"/>
                  </a:lnTo>
                  <a:lnTo>
                    <a:pt x="7062521" y="1409700"/>
                  </a:lnTo>
                  <a:lnTo>
                    <a:pt x="7091322" y="1447800"/>
                  </a:lnTo>
                  <a:lnTo>
                    <a:pt x="7119742" y="1473200"/>
                  </a:lnTo>
                  <a:lnTo>
                    <a:pt x="7147778" y="1511300"/>
                  </a:lnTo>
                  <a:lnTo>
                    <a:pt x="7175427" y="1549400"/>
                  </a:lnTo>
                  <a:lnTo>
                    <a:pt x="7202686" y="1587500"/>
                  </a:lnTo>
                  <a:lnTo>
                    <a:pt x="7229551" y="1612900"/>
                  </a:lnTo>
                  <a:lnTo>
                    <a:pt x="7256020" y="1651000"/>
                  </a:lnTo>
                  <a:lnTo>
                    <a:pt x="7282089" y="1689100"/>
                  </a:lnTo>
                  <a:lnTo>
                    <a:pt x="7307754" y="1727200"/>
                  </a:lnTo>
                  <a:lnTo>
                    <a:pt x="7333013" y="1765300"/>
                  </a:lnTo>
                  <a:lnTo>
                    <a:pt x="7357863" y="1803400"/>
                  </a:lnTo>
                  <a:lnTo>
                    <a:pt x="7382300" y="1841500"/>
                  </a:lnTo>
                  <a:lnTo>
                    <a:pt x="7406321" y="1879600"/>
                  </a:lnTo>
                  <a:lnTo>
                    <a:pt x="7429923" y="1917700"/>
                  </a:lnTo>
                  <a:lnTo>
                    <a:pt x="7453103" y="1955800"/>
                  </a:lnTo>
                  <a:lnTo>
                    <a:pt x="7475857" y="1993900"/>
                  </a:lnTo>
                  <a:lnTo>
                    <a:pt x="7498182" y="2032000"/>
                  </a:lnTo>
                  <a:lnTo>
                    <a:pt x="7520075" y="2070100"/>
                  </a:lnTo>
                  <a:lnTo>
                    <a:pt x="7541533" y="2120900"/>
                  </a:lnTo>
                  <a:lnTo>
                    <a:pt x="7562553" y="2159000"/>
                  </a:lnTo>
                  <a:lnTo>
                    <a:pt x="7583131" y="2197100"/>
                  </a:lnTo>
                  <a:lnTo>
                    <a:pt x="7603265" y="2235200"/>
                  </a:lnTo>
                  <a:lnTo>
                    <a:pt x="7622950" y="2273300"/>
                  </a:lnTo>
                  <a:lnTo>
                    <a:pt x="7642184" y="2324100"/>
                  </a:lnTo>
                  <a:lnTo>
                    <a:pt x="7660964" y="2362200"/>
                  </a:lnTo>
                  <a:lnTo>
                    <a:pt x="7679286" y="2400300"/>
                  </a:lnTo>
                  <a:lnTo>
                    <a:pt x="7697147" y="2438400"/>
                  </a:lnTo>
                  <a:lnTo>
                    <a:pt x="7714545" y="2489200"/>
                  </a:lnTo>
                  <a:lnTo>
                    <a:pt x="7731475" y="2527300"/>
                  </a:lnTo>
                  <a:lnTo>
                    <a:pt x="7747934" y="2565400"/>
                  </a:lnTo>
                  <a:lnTo>
                    <a:pt x="7763920" y="2616200"/>
                  </a:lnTo>
                  <a:lnTo>
                    <a:pt x="7779429" y="2654300"/>
                  </a:lnTo>
                  <a:lnTo>
                    <a:pt x="7794458" y="2705100"/>
                  </a:lnTo>
                  <a:lnTo>
                    <a:pt x="7809004" y="2743200"/>
                  </a:lnTo>
                  <a:lnTo>
                    <a:pt x="7823064" y="2781300"/>
                  </a:lnTo>
                  <a:lnTo>
                    <a:pt x="7836633" y="2832100"/>
                  </a:lnTo>
                  <a:lnTo>
                    <a:pt x="7849710" y="2870200"/>
                  </a:lnTo>
                  <a:lnTo>
                    <a:pt x="7862291" y="2921000"/>
                  </a:lnTo>
                  <a:lnTo>
                    <a:pt x="7874372" y="2959100"/>
                  </a:lnTo>
                  <a:lnTo>
                    <a:pt x="7885951" y="3009900"/>
                  </a:lnTo>
                  <a:lnTo>
                    <a:pt x="7897024" y="3048000"/>
                  </a:lnTo>
                  <a:lnTo>
                    <a:pt x="7907588" y="3098800"/>
                  </a:lnTo>
                  <a:lnTo>
                    <a:pt x="7917641" y="3149600"/>
                  </a:lnTo>
                  <a:lnTo>
                    <a:pt x="7927177" y="3187700"/>
                  </a:lnTo>
                  <a:lnTo>
                    <a:pt x="7936196" y="3238500"/>
                  </a:lnTo>
                  <a:lnTo>
                    <a:pt x="7944692" y="3276600"/>
                  </a:lnTo>
                  <a:lnTo>
                    <a:pt x="7952664" y="3327400"/>
                  </a:lnTo>
                  <a:lnTo>
                    <a:pt x="7960108" y="3378200"/>
                  </a:lnTo>
                  <a:lnTo>
                    <a:pt x="7967020" y="3416300"/>
                  </a:lnTo>
                  <a:lnTo>
                    <a:pt x="7973397" y="3467100"/>
                  </a:lnTo>
                  <a:lnTo>
                    <a:pt x="7979237" y="3517900"/>
                  </a:lnTo>
                  <a:lnTo>
                    <a:pt x="7984536" y="3556000"/>
                  </a:lnTo>
                  <a:lnTo>
                    <a:pt x="7989291" y="3606800"/>
                  </a:lnTo>
                  <a:lnTo>
                    <a:pt x="7993498" y="3657600"/>
                  </a:lnTo>
                  <a:lnTo>
                    <a:pt x="7997155" y="3708400"/>
                  </a:lnTo>
                  <a:lnTo>
                    <a:pt x="8000258" y="3746500"/>
                  </a:lnTo>
                  <a:lnTo>
                    <a:pt x="8002804" y="3797300"/>
                  </a:lnTo>
                  <a:lnTo>
                    <a:pt x="8004790" y="3848100"/>
                  </a:lnTo>
                  <a:lnTo>
                    <a:pt x="8006212" y="3898900"/>
                  </a:lnTo>
                  <a:lnTo>
                    <a:pt x="8007068" y="3937000"/>
                  </a:lnTo>
                  <a:lnTo>
                    <a:pt x="8007354" y="3987800"/>
                  </a:lnTo>
                  <a:lnTo>
                    <a:pt x="8007068" y="4038600"/>
                  </a:lnTo>
                  <a:lnTo>
                    <a:pt x="8006212" y="4089400"/>
                  </a:lnTo>
                  <a:lnTo>
                    <a:pt x="8004790" y="4140200"/>
                  </a:lnTo>
                  <a:lnTo>
                    <a:pt x="8002804" y="4178300"/>
                  </a:lnTo>
                  <a:lnTo>
                    <a:pt x="8000258" y="4229100"/>
                  </a:lnTo>
                  <a:lnTo>
                    <a:pt x="7997155" y="4279900"/>
                  </a:lnTo>
                  <a:lnTo>
                    <a:pt x="7993498" y="4330700"/>
                  </a:lnTo>
                  <a:lnTo>
                    <a:pt x="7989291" y="4368800"/>
                  </a:lnTo>
                  <a:lnTo>
                    <a:pt x="7984536" y="4419600"/>
                  </a:lnTo>
                  <a:lnTo>
                    <a:pt x="7979237" y="4470400"/>
                  </a:lnTo>
                  <a:lnTo>
                    <a:pt x="7973397" y="4508500"/>
                  </a:lnTo>
                  <a:lnTo>
                    <a:pt x="7967020" y="4559300"/>
                  </a:lnTo>
                  <a:lnTo>
                    <a:pt x="7960108" y="4610100"/>
                  </a:lnTo>
                  <a:lnTo>
                    <a:pt x="7952664" y="4648200"/>
                  </a:lnTo>
                  <a:lnTo>
                    <a:pt x="7944692" y="4699000"/>
                  </a:lnTo>
                  <a:lnTo>
                    <a:pt x="7936196" y="4749800"/>
                  </a:lnTo>
                  <a:lnTo>
                    <a:pt x="7927177" y="4787900"/>
                  </a:lnTo>
                  <a:lnTo>
                    <a:pt x="7917641" y="4838700"/>
                  </a:lnTo>
                  <a:lnTo>
                    <a:pt x="7907588" y="4876800"/>
                  </a:lnTo>
                  <a:lnTo>
                    <a:pt x="7897024" y="4927600"/>
                  </a:lnTo>
                  <a:lnTo>
                    <a:pt x="7885951" y="4978400"/>
                  </a:lnTo>
                  <a:lnTo>
                    <a:pt x="7874372" y="5016500"/>
                  </a:lnTo>
                  <a:lnTo>
                    <a:pt x="7862291" y="5067300"/>
                  </a:lnTo>
                  <a:lnTo>
                    <a:pt x="7849710" y="5105400"/>
                  </a:lnTo>
                  <a:lnTo>
                    <a:pt x="7836633" y="5156200"/>
                  </a:lnTo>
                  <a:lnTo>
                    <a:pt x="7823064" y="5194300"/>
                  </a:lnTo>
                  <a:lnTo>
                    <a:pt x="7809004" y="5245100"/>
                  </a:lnTo>
                  <a:lnTo>
                    <a:pt x="7794458" y="5283200"/>
                  </a:lnTo>
                  <a:lnTo>
                    <a:pt x="7779429" y="5321300"/>
                  </a:lnTo>
                  <a:lnTo>
                    <a:pt x="7763920" y="5372100"/>
                  </a:lnTo>
                  <a:lnTo>
                    <a:pt x="7747934" y="5410200"/>
                  </a:lnTo>
                  <a:lnTo>
                    <a:pt x="7731475" y="5448300"/>
                  </a:lnTo>
                  <a:lnTo>
                    <a:pt x="7714545" y="5499100"/>
                  </a:lnTo>
                  <a:lnTo>
                    <a:pt x="7697147" y="5537200"/>
                  </a:lnTo>
                  <a:lnTo>
                    <a:pt x="7679286" y="5575300"/>
                  </a:lnTo>
                  <a:lnTo>
                    <a:pt x="7660964" y="5626100"/>
                  </a:lnTo>
                  <a:lnTo>
                    <a:pt x="7642184" y="5664200"/>
                  </a:lnTo>
                  <a:lnTo>
                    <a:pt x="7622950" y="5702300"/>
                  </a:lnTo>
                  <a:lnTo>
                    <a:pt x="7603265" y="5740400"/>
                  </a:lnTo>
                  <a:lnTo>
                    <a:pt x="7583131" y="5791200"/>
                  </a:lnTo>
                  <a:lnTo>
                    <a:pt x="7562553" y="5829300"/>
                  </a:lnTo>
                  <a:lnTo>
                    <a:pt x="7541533" y="5867400"/>
                  </a:lnTo>
                  <a:lnTo>
                    <a:pt x="7520075" y="5905500"/>
                  </a:lnTo>
                  <a:lnTo>
                    <a:pt x="7498182" y="5943600"/>
                  </a:lnTo>
                  <a:lnTo>
                    <a:pt x="7475857" y="5981700"/>
                  </a:lnTo>
                  <a:lnTo>
                    <a:pt x="7453103" y="6019800"/>
                  </a:lnTo>
                  <a:lnTo>
                    <a:pt x="7429923" y="6057900"/>
                  </a:lnTo>
                  <a:lnTo>
                    <a:pt x="7406321" y="6096000"/>
                  </a:lnTo>
                  <a:lnTo>
                    <a:pt x="7382300" y="6134100"/>
                  </a:lnTo>
                  <a:lnTo>
                    <a:pt x="7357863" y="6172200"/>
                  </a:lnTo>
                  <a:lnTo>
                    <a:pt x="7333013" y="6210300"/>
                  </a:lnTo>
                  <a:lnTo>
                    <a:pt x="7307754" y="6248400"/>
                  </a:lnTo>
                  <a:lnTo>
                    <a:pt x="7282089" y="6286500"/>
                  </a:lnTo>
                  <a:lnTo>
                    <a:pt x="7256020" y="6324600"/>
                  </a:lnTo>
                  <a:lnTo>
                    <a:pt x="7229551" y="6362700"/>
                  </a:lnTo>
                  <a:lnTo>
                    <a:pt x="7202686" y="6400800"/>
                  </a:lnTo>
                  <a:lnTo>
                    <a:pt x="7175427" y="6438900"/>
                  </a:lnTo>
                  <a:lnTo>
                    <a:pt x="7147778" y="6464300"/>
                  </a:lnTo>
                  <a:lnTo>
                    <a:pt x="7119742" y="6502400"/>
                  </a:lnTo>
                  <a:lnTo>
                    <a:pt x="7091322" y="6540500"/>
                  </a:lnTo>
                  <a:lnTo>
                    <a:pt x="7062521" y="6578600"/>
                  </a:lnTo>
                  <a:lnTo>
                    <a:pt x="7033343" y="6604000"/>
                  </a:lnTo>
                  <a:lnTo>
                    <a:pt x="7003790" y="6642100"/>
                  </a:lnTo>
                  <a:lnTo>
                    <a:pt x="6973866" y="6680200"/>
                  </a:lnTo>
                  <a:lnTo>
                    <a:pt x="6943575" y="6705600"/>
                  </a:lnTo>
                  <a:lnTo>
                    <a:pt x="6912919" y="6743700"/>
                  </a:lnTo>
                  <a:lnTo>
                    <a:pt x="6881901" y="6769100"/>
                  </a:lnTo>
                  <a:lnTo>
                    <a:pt x="6850526" y="6807200"/>
                  </a:lnTo>
                  <a:lnTo>
                    <a:pt x="6818795" y="6832600"/>
                  </a:lnTo>
                  <a:lnTo>
                    <a:pt x="6786712" y="6870700"/>
                  </a:lnTo>
                  <a:lnTo>
                    <a:pt x="6754281" y="6896100"/>
                  </a:lnTo>
                  <a:lnTo>
                    <a:pt x="6721504" y="6934200"/>
                  </a:lnTo>
                  <a:lnTo>
                    <a:pt x="6654928" y="6985000"/>
                  </a:lnTo>
                  <a:lnTo>
                    <a:pt x="6621134" y="7023100"/>
                  </a:lnTo>
                  <a:lnTo>
                    <a:pt x="6552552" y="7073900"/>
                  </a:lnTo>
                  <a:lnTo>
                    <a:pt x="6517770" y="7112000"/>
                  </a:lnTo>
                  <a:lnTo>
                    <a:pt x="6482665" y="7137400"/>
                  </a:lnTo>
                  <a:lnTo>
                    <a:pt x="6375445" y="7213600"/>
                  </a:lnTo>
                  <a:lnTo>
                    <a:pt x="6265434" y="7289800"/>
                  </a:lnTo>
                  <a:lnTo>
                    <a:pt x="6152717" y="7366000"/>
                  </a:lnTo>
                  <a:lnTo>
                    <a:pt x="5998371" y="7467600"/>
                  </a:lnTo>
                  <a:lnTo>
                    <a:pt x="5959081" y="7480300"/>
                  </a:lnTo>
                  <a:lnTo>
                    <a:pt x="5879680" y="7531100"/>
                  </a:lnTo>
                  <a:lnTo>
                    <a:pt x="5839575" y="7543800"/>
                  </a:lnTo>
                  <a:lnTo>
                    <a:pt x="5758572" y="7594600"/>
                  </a:lnTo>
                  <a:lnTo>
                    <a:pt x="5717681" y="7607300"/>
                  </a:lnTo>
                  <a:lnTo>
                    <a:pt x="5676535" y="7632700"/>
                  </a:lnTo>
                  <a:lnTo>
                    <a:pt x="5635135" y="7645400"/>
                  </a:lnTo>
                  <a:lnTo>
                    <a:pt x="5593487" y="7670800"/>
                  </a:lnTo>
                  <a:lnTo>
                    <a:pt x="5509455" y="7696200"/>
                  </a:lnTo>
                  <a:lnTo>
                    <a:pt x="5467078" y="7721600"/>
                  </a:lnTo>
                  <a:lnTo>
                    <a:pt x="5381618" y="7747000"/>
                  </a:lnTo>
                  <a:lnTo>
                    <a:pt x="5338542" y="7772400"/>
                  </a:lnTo>
                  <a:lnTo>
                    <a:pt x="4895831" y="7899400"/>
                  </a:lnTo>
                  <a:close/>
                </a:path>
                <a:path w="8007350" h="7988300">
                  <a:moveTo>
                    <a:pt x="4713114" y="7937500"/>
                  </a:moveTo>
                  <a:lnTo>
                    <a:pt x="3294240" y="7937500"/>
                  </a:lnTo>
                  <a:lnTo>
                    <a:pt x="3156918" y="7899400"/>
                  </a:lnTo>
                  <a:lnTo>
                    <a:pt x="4850436" y="7899400"/>
                  </a:lnTo>
                  <a:lnTo>
                    <a:pt x="4713114" y="7937500"/>
                  </a:lnTo>
                  <a:close/>
                </a:path>
                <a:path w="8007350" h="7988300">
                  <a:moveTo>
                    <a:pt x="4620651" y="7950200"/>
                  </a:moveTo>
                  <a:lnTo>
                    <a:pt x="3386703" y="7950200"/>
                  </a:lnTo>
                  <a:lnTo>
                    <a:pt x="3340382" y="7937500"/>
                  </a:lnTo>
                  <a:lnTo>
                    <a:pt x="4666972" y="7937500"/>
                  </a:lnTo>
                  <a:lnTo>
                    <a:pt x="4620651" y="7950200"/>
                  </a:lnTo>
                  <a:close/>
                </a:path>
                <a:path w="8007350" h="7988300">
                  <a:moveTo>
                    <a:pt x="4527486" y="7962900"/>
                  </a:moveTo>
                  <a:lnTo>
                    <a:pt x="3479867" y="7962900"/>
                  </a:lnTo>
                  <a:lnTo>
                    <a:pt x="3433199" y="7950200"/>
                  </a:lnTo>
                  <a:lnTo>
                    <a:pt x="4574155" y="7950200"/>
                  </a:lnTo>
                  <a:lnTo>
                    <a:pt x="4527486" y="7962900"/>
                  </a:lnTo>
                  <a:close/>
                </a:path>
                <a:path w="8007350" h="7988300">
                  <a:moveTo>
                    <a:pt x="4433645" y="7975600"/>
                  </a:moveTo>
                  <a:lnTo>
                    <a:pt x="3573709" y="7975600"/>
                  </a:lnTo>
                  <a:lnTo>
                    <a:pt x="3526705" y="7962900"/>
                  </a:lnTo>
                  <a:lnTo>
                    <a:pt x="4480649" y="7962900"/>
                  </a:lnTo>
                  <a:lnTo>
                    <a:pt x="4433645" y="7975600"/>
                  </a:lnTo>
                  <a:close/>
                </a:path>
                <a:path w="8007350" h="7988300">
                  <a:moveTo>
                    <a:pt x="4291671" y="7988300"/>
                  </a:moveTo>
                  <a:lnTo>
                    <a:pt x="3715683" y="7988300"/>
                  </a:lnTo>
                  <a:lnTo>
                    <a:pt x="3668201" y="7975600"/>
                  </a:lnTo>
                  <a:lnTo>
                    <a:pt x="4339153" y="7975600"/>
                  </a:lnTo>
                  <a:lnTo>
                    <a:pt x="4291671" y="7988300"/>
                  </a:lnTo>
                  <a:close/>
                </a:path>
              </a:pathLst>
            </a:custGeom>
            <a:solidFill>
              <a:srgbClr val="3A567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79583" y="1352032"/>
              <a:ext cx="7606263" cy="7591387"/>
            </a:xfrm>
            <a:prstGeom prst="rect">
              <a:avLst/>
            </a:prstGeom>
          </p:spPr>
        </p:pic>
      </p:grp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-1371600" y="495300"/>
            <a:ext cx="16459200" cy="1714500"/>
          </a:xfrm>
        </p:spPr>
        <p:txBody>
          <a:bodyPr>
            <a:normAutofit fontScale="90000"/>
          </a:bodyPr>
          <a:lstStyle/>
          <a:p>
            <a:r>
              <a:rPr lang="en-US" sz="8000" b="1" spc="60" dirty="0" smtClean="0">
                <a:solidFill>
                  <a:srgbClr val="FFFFFF"/>
                </a:solidFill>
                <a:latin typeface="Trebuchet MS"/>
                <a:cs typeface="Trebuchet MS"/>
              </a:rPr>
              <a:t>ACHIEVEMENT</a:t>
            </a:r>
            <a:r>
              <a:rPr lang="en-US" sz="8000" dirty="0" smtClean="0">
                <a:latin typeface="Trebuchet MS"/>
                <a:cs typeface="Trebuchet MS"/>
              </a:rPr>
              <a:t/>
            </a:r>
            <a:br>
              <a:rPr lang="en-US" sz="8000" dirty="0" smtClean="0">
                <a:latin typeface="Trebuchet MS"/>
                <a:cs typeface="Trebuchet MS"/>
              </a:rPr>
            </a:b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7" cy="10286998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2197881" y="0"/>
            <a:ext cx="16090265" cy="10287000"/>
            <a:chOff x="2197881" y="0"/>
            <a:chExt cx="16090265" cy="1028700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73772" y="0"/>
              <a:ext cx="14514165" cy="10286939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197881" y="1028700"/>
              <a:ext cx="5657849" cy="8229599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16612286" y="5741593"/>
              <a:ext cx="647700" cy="1461770"/>
            </a:xfrm>
            <a:custGeom>
              <a:avLst/>
              <a:gdLst/>
              <a:ahLst/>
              <a:cxnLst/>
              <a:rect l="l" t="t" r="r" b="b"/>
              <a:pathLst>
                <a:path w="647700" h="1461770">
                  <a:moveTo>
                    <a:pt x="505333" y="432104"/>
                  </a:moveTo>
                  <a:lnTo>
                    <a:pt x="500265" y="408381"/>
                  </a:lnTo>
                  <a:lnTo>
                    <a:pt x="499402" y="406831"/>
                  </a:lnTo>
                  <a:lnTo>
                    <a:pt x="498144" y="405536"/>
                  </a:lnTo>
                  <a:lnTo>
                    <a:pt x="484555" y="397408"/>
                  </a:lnTo>
                  <a:lnTo>
                    <a:pt x="484555" y="434568"/>
                  </a:lnTo>
                  <a:lnTo>
                    <a:pt x="479361" y="448056"/>
                  </a:lnTo>
                  <a:lnTo>
                    <a:pt x="472782" y="458152"/>
                  </a:lnTo>
                  <a:lnTo>
                    <a:pt x="469531" y="462127"/>
                  </a:lnTo>
                  <a:lnTo>
                    <a:pt x="426288" y="484390"/>
                  </a:lnTo>
                  <a:lnTo>
                    <a:pt x="378117" y="480326"/>
                  </a:lnTo>
                  <a:lnTo>
                    <a:pt x="330669" y="459803"/>
                  </a:lnTo>
                  <a:lnTo>
                    <a:pt x="289572" y="432701"/>
                  </a:lnTo>
                  <a:lnTo>
                    <a:pt x="248970" y="398195"/>
                  </a:lnTo>
                  <a:lnTo>
                    <a:pt x="214744" y="357543"/>
                  </a:lnTo>
                  <a:lnTo>
                    <a:pt x="187833" y="316369"/>
                  </a:lnTo>
                  <a:lnTo>
                    <a:pt x="167525" y="268897"/>
                  </a:lnTo>
                  <a:lnTo>
                    <a:pt x="163626" y="220827"/>
                  </a:lnTo>
                  <a:lnTo>
                    <a:pt x="185966" y="177825"/>
                  </a:lnTo>
                  <a:lnTo>
                    <a:pt x="190093" y="174459"/>
                  </a:lnTo>
                  <a:lnTo>
                    <a:pt x="200279" y="167868"/>
                  </a:lnTo>
                  <a:lnTo>
                    <a:pt x="213817" y="162699"/>
                  </a:lnTo>
                  <a:lnTo>
                    <a:pt x="227965" y="163639"/>
                  </a:lnTo>
                  <a:lnTo>
                    <a:pt x="266420" y="228523"/>
                  </a:lnTo>
                  <a:lnTo>
                    <a:pt x="265226" y="236131"/>
                  </a:lnTo>
                  <a:lnTo>
                    <a:pt x="236702" y="261289"/>
                  </a:lnTo>
                  <a:lnTo>
                    <a:pt x="229044" y="270929"/>
                  </a:lnTo>
                  <a:lnTo>
                    <a:pt x="225310" y="282244"/>
                  </a:lnTo>
                  <a:lnTo>
                    <a:pt x="225666" y="294144"/>
                  </a:lnTo>
                  <a:lnTo>
                    <a:pt x="230263" y="305562"/>
                  </a:lnTo>
                  <a:lnTo>
                    <a:pt x="262255" y="350761"/>
                  </a:lnTo>
                  <a:lnTo>
                    <a:pt x="296697" y="385356"/>
                  </a:lnTo>
                  <a:lnTo>
                    <a:pt x="338264" y="415340"/>
                  </a:lnTo>
                  <a:lnTo>
                    <a:pt x="365061" y="422579"/>
                  </a:lnTo>
                  <a:lnTo>
                    <a:pt x="376402" y="418896"/>
                  </a:lnTo>
                  <a:lnTo>
                    <a:pt x="386067" y="411276"/>
                  </a:lnTo>
                  <a:lnTo>
                    <a:pt x="392315" y="404241"/>
                  </a:lnTo>
                  <a:lnTo>
                    <a:pt x="411327" y="382854"/>
                  </a:lnTo>
                  <a:lnTo>
                    <a:pt x="418947" y="381673"/>
                  </a:lnTo>
                  <a:lnTo>
                    <a:pt x="483666" y="420420"/>
                  </a:lnTo>
                  <a:lnTo>
                    <a:pt x="483768" y="422173"/>
                  </a:lnTo>
                  <a:lnTo>
                    <a:pt x="483793" y="422579"/>
                  </a:lnTo>
                  <a:lnTo>
                    <a:pt x="484555" y="434568"/>
                  </a:lnTo>
                  <a:lnTo>
                    <a:pt x="484555" y="397408"/>
                  </a:lnTo>
                  <a:lnTo>
                    <a:pt x="458279" y="381673"/>
                  </a:lnTo>
                  <a:lnTo>
                    <a:pt x="435241" y="367893"/>
                  </a:lnTo>
                  <a:lnTo>
                    <a:pt x="423976" y="363601"/>
                  </a:lnTo>
                  <a:lnTo>
                    <a:pt x="412254" y="363397"/>
                  </a:lnTo>
                  <a:lnTo>
                    <a:pt x="401116" y="367118"/>
                  </a:lnTo>
                  <a:lnTo>
                    <a:pt x="391668" y="374586"/>
                  </a:lnTo>
                  <a:lnTo>
                    <a:pt x="366280" y="403148"/>
                  </a:lnTo>
                  <a:lnTo>
                    <a:pt x="358546" y="404241"/>
                  </a:lnTo>
                  <a:lnTo>
                    <a:pt x="324942" y="382079"/>
                  </a:lnTo>
                  <a:lnTo>
                    <a:pt x="293141" y="354457"/>
                  </a:lnTo>
                  <a:lnTo>
                    <a:pt x="265671" y="322554"/>
                  </a:lnTo>
                  <a:lnTo>
                    <a:pt x="243636" y="288861"/>
                  </a:lnTo>
                  <a:lnTo>
                    <a:pt x="244754" y="281114"/>
                  </a:lnTo>
                  <a:lnTo>
                    <a:pt x="273418" y="255854"/>
                  </a:lnTo>
                  <a:lnTo>
                    <a:pt x="280936" y="246430"/>
                  </a:lnTo>
                  <a:lnTo>
                    <a:pt x="284695" y="235318"/>
                  </a:lnTo>
                  <a:lnTo>
                    <a:pt x="284607" y="228523"/>
                  </a:lnTo>
                  <a:lnTo>
                    <a:pt x="284543" y="223583"/>
                  </a:lnTo>
                  <a:lnTo>
                    <a:pt x="280301" y="212305"/>
                  </a:lnTo>
                  <a:lnTo>
                    <a:pt x="250888" y="162699"/>
                  </a:lnTo>
                  <a:lnTo>
                    <a:pt x="242912" y="149237"/>
                  </a:lnTo>
                  <a:lnTo>
                    <a:pt x="241617" y="147967"/>
                  </a:lnTo>
                  <a:lnTo>
                    <a:pt x="240068" y="147104"/>
                  </a:lnTo>
                  <a:lnTo>
                    <a:pt x="216395" y="141947"/>
                  </a:lnTo>
                  <a:lnTo>
                    <a:pt x="194843" y="147967"/>
                  </a:lnTo>
                  <a:lnTo>
                    <a:pt x="178866" y="157607"/>
                  </a:lnTo>
                  <a:lnTo>
                    <a:pt x="171945" y="163283"/>
                  </a:lnTo>
                  <a:lnTo>
                    <a:pt x="146100" y="205625"/>
                  </a:lnTo>
                  <a:lnTo>
                    <a:pt x="143027" y="251675"/>
                  </a:lnTo>
                  <a:lnTo>
                    <a:pt x="156019" y="297865"/>
                  </a:lnTo>
                  <a:lnTo>
                    <a:pt x="178384" y="340639"/>
                  </a:lnTo>
                  <a:lnTo>
                    <a:pt x="203428" y="376389"/>
                  </a:lnTo>
                  <a:lnTo>
                    <a:pt x="234772" y="412572"/>
                  </a:lnTo>
                  <a:lnTo>
                    <a:pt x="294144" y="461149"/>
                  </a:lnTo>
                  <a:lnTo>
                    <a:pt x="350088" y="492137"/>
                  </a:lnTo>
                  <a:lnTo>
                    <a:pt x="412153" y="506056"/>
                  </a:lnTo>
                  <a:lnTo>
                    <a:pt x="431063" y="504431"/>
                  </a:lnTo>
                  <a:lnTo>
                    <a:pt x="449503" y="499224"/>
                  </a:lnTo>
                  <a:lnTo>
                    <a:pt x="467233" y="489978"/>
                  </a:lnTo>
                  <a:lnTo>
                    <a:pt x="474040" y="484390"/>
                  </a:lnTo>
                  <a:lnTo>
                    <a:pt x="483997" y="476237"/>
                  </a:lnTo>
                  <a:lnTo>
                    <a:pt x="489597" y="469455"/>
                  </a:lnTo>
                  <a:lnTo>
                    <a:pt x="499249" y="453605"/>
                  </a:lnTo>
                  <a:lnTo>
                    <a:pt x="505333" y="432104"/>
                  </a:lnTo>
                  <a:close/>
                </a:path>
                <a:path w="647700" h="1461770">
                  <a:moveTo>
                    <a:pt x="646963" y="1138008"/>
                  </a:moveTo>
                  <a:lnTo>
                    <a:pt x="643445" y="1090269"/>
                  </a:lnTo>
                  <a:lnTo>
                    <a:pt x="633247" y="1044676"/>
                  </a:lnTo>
                  <a:lnTo>
                    <a:pt x="624268" y="1021168"/>
                  </a:lnTo>
                  <a:lnTo>
                    <a:pt x="624268" y="1138008"/>
                  </a:lnTo>
                  <a:lnTo>
                    <a:pt x="620331" y="1186789"/>
                  </a:lnTo>
                  <a:lnTo>
                    <a:pt x="608926" y="1233068"/>
                  </a:lnTo>
                  <a:lnTo>
                    <a:pt x="590689" y="1276223"/>
                  </a:lnTo>
                  <a:lnTo>
                    <a:pt x="566216" y="1315643"/>
                  </a:lnTo>
                  <a:lnTo>
                    <a:pt x="536155" y="1350683"/>
                  </a:lnTo>
                  <a:lnTo>
                    <a:pt x="501103" y="1380756"/>
                  </a:lnTo>
                  <a:lnTo>
                    <a:pt x="461695" y="1405216"/>
                  </a:lnTo>
                  <a:lnTo>
                    <a:pt x="418541" y="1423466"/>
                  </a:lnTo>
                  <a:lnTo>
                    <a:pt x="372262" y="1434858"/>
                  </a:lnTo>
                  <a:lnTo>
                    <a:pt x="323481" y="1438795"/>
                  </a:lnTo>
                  <a:lnTo>
                    <a:pt x="274701" y="1434858"/>
                  </a:lnTo>
                  <a:lnTo>
                    <a:pt x="228422" y="1423466"/>
                  </a:lnTo>
                  <a:lnTo>
                    <a:pt x="185267" y="1405216"/>
                  </a:lnTo>
                  <a:lnTo>
                    <a:pt x="145859" y="1380756"/>
                  </a:lnTo>
                  <a:lnTo>
                    <a:pt x="110807" y="1350683"/>
                  </a:lnTo>
                  <a:lnTo>
                    <a:pt x="80733" y="1315643"/>
                  </a:lnTo>
                  <a:lnTo>
                    <a:pt x="56273" y="1276223"/>
                  </a:lnTo>
                  <a:lnTo>
                    <a:pt x="38036" y="1233068"/>
                  </a:lnTo>
                  <a:lnTo>
                    <a:pt x="26631" y="1186789"/>
                  </a:lnTo>
                  <a:lnTo>
                    <a:pt x="22694" y="1138008"/>
                  </a:lnTo>
                  <a:lnTo>
                    <a:pt x="26631" y="1089228"/>
                  </a:lnTo>
                  <a:lnTo>
                    <a:pt x="38036" y="1042949"/>
                  </a:lnTo>
                  <a:lnTo>
                    <a:pt x="56273" y="999794"/>
                  </a:lnTo>
                  <a:lnTo>
                    <a:pt x="80733" y="960386"/>
                  </a:lnTo>
                  <a:lnTo>
                    <a:pt x="110807" y="925334"/>
                  </a:lnTo>
                  <a:lnTo>
                    <a:pt x="145859" y="895273"/>
                  </a:lnTo>
                  <a:lnTo>
                    <a:pt x="185267" y="870800"/>
                  </a:lnTo>
                  <a:lnTo>
                    <a:pt x="228422" y="852563"/>
                  </a:lnTo>
                  <a:lnTo>
                    <a:pt x="274701" y="841159"/>
                  </a:lnTo>
                  <a:lnTo>
                    <a:pt x="323481" y="837222"/>
                  </a:lnTo>
                  <a:lnTo>
                    <a:pt x="372262" y="841159"/>
                  </a:lnTo>
                  <a:lnTo>
                    <a:pt x="418541" y="852563"/>
                  </a:lnTo>
                  <a:lnTo>
                    <a:pt x="461695" y="870800"/>
                  </a:lnTo>
                  <a:lnTo>
                    <a:pt x="501103" y="895273"/>
                  </a:lnTo>
                  <a:lnTo>
                    <a:pt x="536155" y="925334"/>
                  </a:lnTo>
                  <a:lnTo>
                    <a:pt x="566216" y="960386"/>
                  </a:lnTo>
                  <a:lnTo>
                    <a:pt x="590689" y="999794"/>
                  </a:lnTo>
                  <a:lnTo>
                    <a:pt x="608926" y="1042949"/>
                  </a:lnTo>
                  <a:lnTo>
                    <a:pt x="620331" y="1089228"/>
                  </a:lnTo>
                  <a:lnTo>
                    <a:pt x="620407" y="1090269"/>
                  </a:lnTo>
                  <a:lnTo>
                    <a:pt x="624268" y="1138008"/>
                  </a:lnTo>
                  <a:lnTo>
                    <a:pt x="624268" y="1021168"/>
                  </a:lnTo>
                  <a:lnTo>
                    <a:pt x="616851" y="1001750"/>
                  </a:lnTo>
                  <a:lnTo>
                    <a:pt x="594779" y="961986"/>
                  </a:lnTo>
                  <a:lnTo>
                    <a:pt x="567524" y="925893"/>
                  </a:lnTo>
                  <a:lnTo>
                    <a:pt x="535597" y="893965"/>
                  </a:lnTo>
                  <a:lnTo>
                    <a:pt x="499503" y="866711"/>
                  </a:lnTo>
                  <a:lnTo>
                    <a:pt x="459740" y="844638"/>
                  </a:lnTo>
                  <a:lnTo>
                    <a:pt x="416814" y="828255"/>
                  </a:lnTo>
                  <a:lnTo>
                    <a:pt x="371221" y="818045"/>
                  </a:lnTo>
                  <a:lnTo>
                    <a:pt x="323481" y="814539"/>
                  </a:lnTo>
                  <a:lnTo>
                    <a:pt x="275742" y="818045"/>
                  </a:lnTo>
                  <a:lnTo>
                    <a:pt x="230149" y="828255"/>
                  </a:lnTo>
                  <a:lnTo>
                    <a:pt x="187223" y="844638"/>
                  </a:lnTo>
                  <a:lnTo>
                    <a:pt x="147459" y="866711"/>
                  </a:lnTo>
                  <a:lnTo>
                    <a:pt x="111353" y="893965"/>
                  </a:lnTo>
                  <a:lnTo>
                    <a:pt x="79438" y="925893"/>
                  </a:lnTo>
                  <a:lnTo>
                    <a:pt x="52184" y="961986"/>
                  </a:lnTo>
                  <a:lnTo>
                    <a:pt x="30111" y="1001750"/>
                  </a:lnTo>
                  <a:lnTo>
                    <a:pt x="13716" y="1044676"/>
                  </a:lnTo>
                  <a:lnTo>
                    <a:pt x="3517" y="1090269"/>
                  </a:lnTo>
                  <a:lnTo>
                    <a:pt x="0" y="1138008"/>
                  </a:lnTo>
                  <a:lnTo>
                    <a:pt x="3517" y="1185760"/>
                  </a:lnTo>
                  <a:lnTo>
                    <a:pt x="13716" y="1231341"/>
                  </a:lnTo>
                  <a:lnTo>
                    <a:pt x="30111" y="1274267"/>
                  </a:lnTo>
                  <a:lnTo>
                    <a:pt x="52184" y="1314030"/>
                  </a:lnTo>
                  <a:lnTo>
                    <a:pt x="79438" y="1350137"/>
                  </a:lnTo>
                  <a:lnTo>
                    <a:pt x="111353" y="1382064"/>
                  </a:lnTo>
                  <a:lnTo>
                    <a:pt x="147459" y="1409306"/>
                  </a:lnTo>
                  <a:lnTo>
                    <a:pt x="187223" y="1431378"/>
                  </a:lnTo>
                  <a:lnTo>
                    <a:pt x="230149" y="1447774"/>
                  </a:lnTo>
                  <a:lnTo>
                    <a:pt x="275742" y="1457972"/>
                  </a:lnTo>
                  <a:lnTo>
                    <a:pt x="323481" y="1461490"/>
                  </a:lnTo>
                  <a:lnTo>
                    <a:pt x="371221" y="1457972"/>
                  </a:lnTo>
                  <a:lnTo>
                    <a:pt x="416814" y="1447774"/>
                  </a:lnTo>
                  <a:lnTo>
                    <a:pt x="440321" y="1438795"/>
                  </a:lnTo>
                  <a:lnTo>
                    <a:pt x="459740" y="1431378"/>
                  </a:lnTo>
                  <a:lnTo>
                    <a:pt x="499503" y="1409306"/>
                  </a:lnTo>
                  <a:lnTo>
                    <a:pt x="535597" y="1382064"/>
                  </a:lnTo>
                  <a:lnTo>
                    <a:pt x="567524" y="1350137"/>
                  </a:lnTo>
                  <a:lnTo>
                    <a:pt x="594779" y="1314030"/>
                  </a:lnTo>
                  <a:lnTo>
                    <a:pt x="616851" y="1274267"/>
                  </a:lnTo>
                  <a:lnTo>
                    <a:pt x="633247" y="1231341"/>
                  </a:lnTo>
                  <a:lnTo>
                    <a:pt x="643445" y="1185760"/>
                  </a:lnTo>
                  <a:lnTo>
                    <a:pt x="646963" y="1138008"/>
                  </a:lnTo>
                  <a:close/>
                </a:path>
                <a:path w="647700" h="1461770">
                  <a:moveTo>
                    <a:pt x="647687" y="323837"/>
                  </a:moveTo>
                  <a:lnTo>
                    <a:pt x="644169" y="276047"/>
                  </a:lnTo>
                  <a:lnTo>
                    <a:pt x="633945" y="230416"/>
                  </a:lnTo>
                  <a:lnTo>
                    <a:pt x="627481" y="213487"/>
                  </a:lnTo>
                  <a:lnTo>
                    <a:pt x="627481" y="323837"/>
                  </a:lnTo>
                  <a:lnTo>
                    <a:pt x="623506" y="373024"/>
                  </a:lnTo>
                  <a:lnTo>
                    <a:pt x="611974" y="419709"/>
                  </a:lnTo>
                  <a:lnTo>
                    <a:pt x="593547" y="463257"/>
                  </a:lnTo>
                  <a:lnTo>
                    <a:pt x="568820" y="503047"/>
                  </a:lnTo>
                  <a:lnTo>
                    <a:pt x="538454" y="538441"/>
                  </a:lnTo>
                  <a:lnTo>
                    <a:pt x="503059" y="568820"/>
                  </a:lnTo>
                  <a:lnTo>
                    <a:pt x="463270" y="593534"/>
                  </a:lnTo>
                  <a:lnTo>
                    <a:pt x="419722" y="611974"/>
                  </a:lnTo>
                  <a:lnTo>
                    <a:pt x="373037" y="623493"/>
                  </a:lnTo>
                  <a:lnTo>
                    <a:pt x="323850" y="627481"/>
                  </a:lnTo>
                  <a:lnTo>
                    <a:pt x="274637" y="623493"/>
                  </a:lnTo>
                  <a:lnTo>
                    <a:pt x="227965" y="611974"/>
                  </a:lnTo>
                  <a:lnTo>
                    <a:pt x="184416" y="593534"/>
                  </a:lnTo>
                  <a:lnTo>
                    <a:pt x="144627" y="568820"/>
                  </a:lnTo>
                  <a:lnTo>
                    <a:pt x="109232" y="538441"/>
                  </a:lnTo>
                  <a:lnTo>
                    <a:pt x="78867" y="503047"/>
                  </a:lnTo>
                  <a:lnTo>
                    <a:pt x="54152" y="463257"/>
                  </a:lnTo>
                  <a:lnTo>
                    <a:pt x="35712" y="419709"/>
                  </a:lnTo>
                  <a:lnTo>
                    <a:pt x="24193" y="373024"/>
                  </a:lnTo>
                  <a:lnTo>
                    <a:pt x="20205" y="323837"/>
                  </a:lnTo>
                  <a:lnTo>
                    <a:pt x="24193" y="274650"/>
                  </a:lnTo>
                  <a:lnTo>
                    <a:pt x="35712" y="227977"/>
                  </a:lnTo>
                  <a:lnTo>
                    <a:pt x="54152" y="184416"/>
                  </a:lnTo>
                  <a:lnTo>
                    <a:pt x="78867" y="144627"/>
                  </a:lnTo>
                  <a:lnTo>
                    <a:pt x="109245" y="109232"/>
                  </a:lnTo>
                  <a:lnTo>
                    <a:pt x="144640" y="78867"/>
                  </a:lnTo>
                  <a:lnTo>
                    <a:pt x="184429" y="54140"/>
                  </a:lnTo>
                  <a:lnTo>
                    <a:pt x="227977" y="35712"/>
                  </a:lnTo>
                  <a:lnTo>
                    <a:pt x="274662" y="24180"/>
                  </a:lnTo>
                  <a:lnTo>
                    <a:pt x="323850" y="20205"/>
                  </a:lnTo>
                  <a:lnTo>
                    <a:pt x="373037" y="24180"/>
                  </a:lnTo>
                  <a:lnTo>
                    <a:pt x="419722" y="35712"/>
                  </a:lnTo>
                  <a:lnTo>
                    <a:pt x="463270" y="54140"/>
                  </a:lnTo>
                  <a:lnTo>
                    <a:pt x="503059" y="78867"/>
                  </a:lnTo>
                  <a:lnTo>
                    <a:pt x="538454" y="109232"/>
                  </a:lnTo>
                  <a:lnTo>
                    <a:pt x="568820" y="144627"/>
                  </a:lnTo>
                  <a:lnTo>
                    <a:pt x="593547" y="184416"/>
                  </a:lnTo>
                  <a:lnTo>
                    <a:pt x="611974" y="227977"/>
                  </a:lnTo>
                  <a:lnTo>
                    <a:pt x="623506" y="274650"/>
                  </a:lnTo>
                  <a:lnTo>
                    <a:pt x="627481" y="323837"/>
                  </a:lnTo>
                  <a:lnTo>
                    <a:pt x="627481" y="213487"/>
                  </a:lnTo>
                  <a:lnTo>
                    <a:pt x="595439" y="147637"/>
                  </a:lnTo>
                  <a:lnTo>
                    <a:pt x="568147" y="111493"/>
                  </a:lnTo>
                  <a:lnTo>
                    <a:pt x="536194" y="79527"/>
                  </a:lnTo>
                  <a:lnTo>
                    <a:pt x="500049" y="52247"/>
                  </a:lnTo>
                  <a:lnTo>
                    <a:pt x="460235" y="30149"/>
                  </a:lnTo>
                  <a:lnTo>
                    <a:pt x="417271" y="13741"/>
                  </a:lnTo>
                  <a:lnTo>
                    <a:pt x="371640" y="3517"/>
                  </a:lnTo>
                  <a:lnTo>
                    <a:pt x="323850" y="0"/>
                  </a:lnTo>
                  <a:lnTo>
                    <a:pt x="276059" y="3517"/>
                  </a:lnTo>
                  <a:lnTo>
                    <a:pt x="230416" y="13741"/>
                  </a:lnTo>
                  <a:lnTo>
                    <a:pt x="187452" y="30149"/>
                  </a:lnTo>
                  <a:lnTo>
                    <a:pt x="147637" y="52247"/>
                  </a:lnTo>
                  <a:lnTo>
                    <a:pt x="111493" y="79527"/>
                  </a:lnTo>
                  <a:lnTo>
                    <a:pt x="79540" y="111493"/>
                  </a:lnTo>
                  <a:lnTo>
                    <a:pt x="52247" y="147637"/>
                  </a:lnTo>
                  <a:lnTo>
                    <a:pt x="30149" y="187439"/>
                  </a:lnTo>
                  <a:lnTo>
                    <a:pt x="13741" y="230416"/>
                  </a:lnTo>
                  <a:lnTo>
                    <a:pt x="3517" y="276047"/>
                  </a:lnTo>
                  <a:lnTo>
                    <a:pt x="0" y="323837"/>
                  </a:lnTo>
                  <a:lnTo>
                    <a:pt x="3517" y="371627"/>
                  </a:lnTo>
                  <a:lnTo>
                    <a:pt x="13741" y="417271"/>
                  </a:lnTo>
                  <a:lnTo>
                    <a:pt x="30149" y="460235"/>
                  </a:lnTo>
                  <a:lnTo>
                    <a:pt x="52247" y="500049"/>
                  </a:lnTo>
                  <a:lnTo>
                    <a:pt x="79527" y="536194"/>
                  </a:lnTo>
                  <a:lnTo>
                    <a:pt x="111493" y="568159"/>
                  </a:lnTo>
                  <a:lnTo>
                    <a:pt x="147637" y="595439"/>
                  </a:lnTo>
                  <a:lnTo>
                    <a:pt x="187439" y="617537"/>
                  </a:lnTo>
                  <a:lnTo>
                    <a:pt x="230416" y="633945"/>
                  </a:lnTo>
                  <a:lnTo>
                    <a:pt x="276059" y="644169"/>
                  </a:lnTo>
                  <a:lnTo>
                    <a:pt x="323850" y="647687"/>
                  </a:lnTo>
                  <a:lnTo>
                    <a:pt x="371640" y="644169"/>
                  </a:lnTo>
                  <a:lnTo>
                    <a:pt x="417271" y="633945"/>
                  </a:lnTo>
                  <a:lnTo>
                    <a:pt x="460248" y="617537"/>
                  </a:lnTo>
                  <a:lnTo>
                    <a:pt x="500062" y="595439"/>
                  </a:lnTo>
                  <a:lnTo>
                    <a:pt x="536194" y="568159"/>
                  </a:lnTo>
                  <a:lnTo>
                    <a:pt x="568159" y="536194"/>
                  </a:lnTo>
                  <a:lnTo>
                    <a:pt x="595439" y="500049"/>
                  </a:lnTo>
                  <a:lnTo>
                    <a:pt x="617537" y="460235"/>
                  </a:lnTo>
                  <a:lnTo>
                    <a:pt x="633945" y="417271"/>
                  </a:lnTo>
                  <a:lnTo>
                    <a:pt x="644169" y="371627"/>
                  </a:lnTo>
                  <a:lnTo>
                    <a:pt x="647687" y="32383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6989122" y="6775395"/>
              <a:ext cx="115148" cy="208409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16781274" y="6887485"/>
              <a:ext cx="309245" cy="109220"/>
            </a:xfrm>
            <a:custGeom>
              <a:avLst/>
              <a:gdLst/>
              <a:ahLst/>
              <a:cxnLst/>
              <a:rect l="l" t="t" r="r" b="b"/>
              <a:pathLst>
                <a:path w="309244" h="109220">
                  <a:moveTo>
                    <a:pt x="298183" y="109207"/>
                  </a:moveTo>
                  <a:lnTo>
                    <a:pt x="292015" y="109193"/>
                  </a:lnTo>
                  <a:lnTo>
                    <a:pt x="16978" y="109193"/>
                  </a:lnTo>
                  <a:lnTo>
                    <a:pt x="10810" y="109207"/>
                  </a:lnTo>
                  <a:lnTo>
                    <a:pt x="5150" y="107517"/>
                  </a:lnTo>
                  <a:lnTo>
                    <a:pt x="0" y="104124"/>
                  </a:lnTo>
                  <a:lnTo>
                    <a:pt x="109435" y="0"/>
                  </a:lnTo>
                  <a:lnTo>
                    <a:pt x="154496" y="42888"/>
                  </a:lnTo>
                  <a:lnTo>
                    <a:pt x="199558" y="0"/>
                  </a:lnTo>
                  <a:lnTo>
                    <a:pt x="308993" y="104124"/>
                  </a:lnTo>
                  <a:lnTo>
                    <a:pt x="303842" y="107517"/>
                  </a:lnTo>
                  <a:lnTo>
                    <a:pt x="298183" y="1092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6767274" y="6775395"/>
              <a:ext cx="115148" cy="208409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16612286" y="6762508"/>
              <a:ext cx="647065" cy="1259205"/>
            </a:xfrm>
            <a:custGeom>
              <a:avLst/>
              <a:gdLst/>
              <a:ahLst/>
              <a:cxnLst/>
              <a:rect l="l" t="t" r="r" b="b"/>
              <a:pathLst>
                <a:path w="647065" h="1259204">
                  <a:moveTo>
                    <a:pt x="477977" y="5092"/>
                  </a:moveTo>
                  <a:lnTo>
                    <a:pt x="472821" y="1689"/>
                  </a:lnTo>
                  <a:lnTo>
                    <a:pt x="467169" y="0"/>
                  </a:lnTo>
                  <a:lnTo>
                    <a:pt x="460997" y="12"/>
                  </a:lnTo>
                  <a:lnTo>
                    <a:pt x="185966" y="12"/>
                  </a:lnTo>
                  <a:lnTo>
                    <a:pt x="179793" y="0"/>
                  </a:lnTo>
                  <a:lnTo>
                    <a:pt x="174129" y="1689"/>
                  </a:lnTo>
                  <a:lnTo>
                    <a:pt x="168986" y="5092"/>
                  </a:lnTo>
                  <a:lnTo>
                    <a:pt x="278422" y="109207"/>
                  </a:lnTo>
                  <a:lnTo>
                    <a:pt x="323481" y="152184"/>
                  </a:lnTo>
                  <a:lnTo>
                    <a:pt x="477977" y="5092"/>
                  </a:lnTo>
                  <a:close/>
                </a:path>
                <a:path w="647065" h="1259204">
                  <a:moveTo>
                    <a:pt x="519493" y="923963"/>
                  </a:moveTo>
                  <a:lnTo>
                    <a:pt x="518528" y="916800"/>
                  </a:lnTo>
                  <a:lnTo>
                    <a:pt x="517804" y="909561"/>
                  </a:lnTo>
                  <a:lnTo>
                    <a:pt x="516597" y="902487"/>
                  </a:lnTo>
                  <a:lnTo>
                    <a:pt x="507695" y="868692"/>
                  </a:lnTo>
                  <a:lnTo>
                    <a:pt x="505752" y="864476"/>
                  </a:lnTo>
                  <a:lnTo>
                    <a:pt x="505752" y="942479"/>
                  </a:lnTo>
                  <a:lnTo>
                    <a:pt x="502005" y="972654"/>
                  </a:lnTo>
                  <a:lnTo>
                    <a:pt x="493763" y="1000912"/>
                  </a:lnTo>
                  <a:lnTo>
                    <a:pt x="493674" y="1001090"/>
                  </a:lnTo>
                  <a:lnTo>
                    <a:pt x="481063" y="1027264"/>
                  </a:lnTo>
                  <a:lnTo>
                    <a:pt x="463981" y="1051661"/>
                  </a:lnTo>
                  <a:lnTo>
                    <a:pt x="453923" y="1046530"/>
                  </a:lnTo>
                  <a:lnTo>
                    <a:pt x="453923" y="1062774"/>
                  </a:lnTo>
                  <a:lnTo>
                    <a:pt x="430847" y="1082675"/>
                  </a:lnTo>
                  <a:lnTo>
                    <a:pt x="405511" y="1098194"/>
                  </a:lnTo>
                  <a:lnTo>
                    <a:pt x="377774" y="1109345"/>
                  </a:lnTo>
                  <a:lnTo>
                    <a:pt x="347535" y="1116126"/>
                  </a:lnTo>
                  <a:lnTo>
                    <a:pt x="350443" y="1113066"/>
                  </a:lnTo>
                  <a:lnTo>
                    <a:pt x="364350" y="1098435"/>
                  </a:lnTo>
                  <a:lnTo>
                    <a:pt x="379247" y="1079398"/>
                  </a:lnTo>
                  <a:lnTo>
                    <a:pt x="379349" y="1079233"/>
                  </a:lnTo>
                  <a:lnTo>
                    <a:pt x="392214" y="1059002"/>
                  </a:lnTo>
                  <a:lnTo>
                    <a:pt x="403212" y="1037348"/>
                  </a:lnTo>
                  <a:lnTo>
                    <a:pt x="416471" y="1042479"/>
                  </a:lnTo>
                  <a:lnTo>
                    <a:pt x="429374" y="1048448"/>
                  </a:lnTo>
                  <a:lnTo>
                    <a:pt x="441845" y="1055204"/>
                  </a:lnTo>
                  <a:lnTo>
                    <a:pt x="453923" y="1062774"/>
                  </a:lnTo>
                  <a:lnTo>
                    <a:pt x="453923" y="1046530"/>
                  </a:lnTo>
                  <a:lnTo>
                    <a:pt x="435749" y="1037259"/>
                  </a:lnTo>
                  <a:lnTo>
                    <a:pt x="409575" y="1023912"/>
                  </a:lnTo>
                  <a:lnTo>
                    <a:pt x="409663" y="1023581"/>
                  </a:lnTo>
                  <a:lnTo>
                    <a:pt x="410552" y="1020368"/>
                  </a:lnTo>
                  <a:lnTo>
                    <a:pt x="410667" y="1019962"/>
                  </a:lnTo>
                  <a:lnTo>
                    <a:pt x="412203" y="1014374"/>
                  </a:lnTo>
                  <a:lnTo>
                    <a:pt x="421627" y="974153"/>
                  </a:lnTo>
                  <a:lnTo>
                    <a:pt x="424294" y="953185"/>
                  </a:lnTo>
                  <a:lnTo>
                    <a:pt x="425602" y="942479"/>
                  </a:lnTo>
                  <a:lnTo>
                    <a:pt x="505752" y="942479"/>
                  </a:lnTo>
                  <a:lnTo>
                    <a:pt x="505752" y="864476"/>
                  </a:lnTo>
                  <a:lnTo>
                    <a:pt x="505739" y="928395"/>
                  </a:lnTo>
                  <a:lnTo>
                    <a:pt x="424789" y="928395"/>
                  </a:lnTo>
                  <a:lnTo>
                    <a:pt x="423075" y="905814"/>
                  </a:lnTo>
                  <a:lnTo>
                    <a:pt x="419493" y="883742"/>
                  </a:lnTo>
                  <a:lnTo>
                    <a:pt x="414020" y="862228"/>
                  </a:lnTo>
                  <a:lnTo>
                    <a:pt x="411111" y="854049"/>
                  </a:lnTo>
                  <a:lnTo>
                    <a:pt x="411111" y="928395"/>
                  </a:lnTo>
                  <a:lnTo>
                    <a:pt x="410629" y="928395"/>
                  </a:lnTo>
                  <a:lnTo>
                    <a:pt x="410629" y="942479"/>
                  </a:lnTo>
                  <a:lnTo>
                    <a:pt x="410502" y="951001"/>
                  </a:lnTo>
                  <a:lnTo>
                    <a:pt x="410413" y="957948"/>
                  </a:lnTo>
                  <a:lnTo>
                    <a:pt x="407162" y="979424"/>
                  </a:lnTo>
                  <a:lnTo>
                    <a:pt x="401828" y="1001903"/>
                  </a:lnTo>
                  <a:lnTo>
                    <a:pt x="395414" y="1020368"/>
                  </a:lnTo>
                  <a:lnTo>
                    <a:pt x="393877" y="1019962"/>
                  </a:lnTo>
                  <a:lnTo>
                    <a:pt x="390271" y="1019035"/>
                  </a:lnTo>
                  <a:lnTo>
                    <a:pt x="390271" y="1033081"/>
                  </a:lnTo>
                  <a:lnTo>
                    <a:pt x="378637" y="1055484"/>
                  </a:lnTo>
                  <a:lnTo>
                    <a:pt x="364858" y="1076286"/>
                  </a:lnTo>
                  <a:lnTo>
                    <a:pt x="348907" y="1095476"/>
                  </a:lnTo>
                  <a:lnTo>
                    <a:pt x="330796" y="1113066"/>
                  </a:lnTo>
                  <a:lnTo>
                    <a:pt x="330796" y="1023581"/>
                  </a:lnTo>
                  <a:lnTo>
                    <a:pt x="345897" y="1024483"/>
                  </a:lnTo>
                  <a:lnTo>
                    <a:pt x="360845" y="1026375"/>
                  </a:lnTo>
                  <a:lnTo>
                    <a:pt x="375640" y="1029233"/>
                  </a:lnTo>
                  <a:lnTo>
                    <a:pt x="390271" y="1033081"/>
                  </a:lnTo>
                  <a:lnTo>
                    <a:pt x="390271" y="1019035"/>
                  </a:lnTo>
                  <a:lnTo>
                    <a:pt x="379476" y="1016215"/>
                  </a:lnTo>
                  <a:lnTo>
                    <a:pt x="363359" y="1013117"/>
                  </a:lnTo>
                  <a:lnTo>
                    <a:pt x="347091" y="1011059"/>
                  </a:lnTo>
                  <a:lnTo>
                    <a:pt x="330644" y="1010069"/>
                  </a:lnTo>
                  <a:lnTo>
                    <a:pt x="330644" y="942479"/>
                  </a:lnTo>
                  <a:lnTo>
                    <a:pt x="410629" y="942479"/>
                  </a:lnTo>
                  <a:lnTo>
                    <a:pt x="410629" y="928395"/>
                  </a:lnTo>
                  <a:lnTo>
                    <a:pt x="330644" y="928395"/>
                  </a:lnTo>
                  <a:lnTo>
                    <a:pt x="330644" y="854202"/>
                  </a:lnTo>
                  <a:lnTo>
                    <a:pt x="346748" y="853122"/>
                  </a:lnTo>
                  <a:lnTo>
                    <a:pt x="346583" y="853122"/>
                  </a:lnTo>
                  <a:lnTo>
                    <a:pt x="362140" y="851204"/>
                  </a:lnTo>
                  <a:lnTo>
                    <a:pt x="377799" y="848296"/>
                  </a:lnTo>
                  <a:lnTo>
                    <a:pt x="393166" y="844384"/>
                  </a:lnTo>
                  <a:lnTo>
                    <a:pt x="400608" y="864755"/>
                  </a:lnTo>
                  <a:lnTo>
                    <a:pt x="406095" y="885545"/>
                  </a:lnTo>
                  <a:lnTo>
                    <a:pt x="409587" y="906754"/>
                  </a:lnTo>
                  <a:lnTo>
                    <a:pt x="411111" y="928395"/>
                  </a:lnTo>
                  <a:lnTo>
                    <a:pt x="411111" y="854049"/>
                  </a:lnTo>
                  <a:lnTo>
                    <a:pt x="407682" y="844384"/>
                  </a:lnTo>
                  <a:lnTo>
                    <a:pt x="406603" y="841324"/>
                  </a:lnTo>
                  <a:lnTo>
                    <a:pt x="408076" y="840600"/>
                  </a:lnTo>
                  <a:lnTo>
                    <a:pt x="434746" y="827481"/>
                  </a:lnTo>
                  <a:lnTo>
                    <a:pt x="478840" y="840041"/>
                  </a:lnTo>
                  <a:lnTo>
                    <a:pt x="501650" y="896848"/>
                  </a:lnTo>
                  <a:lnTo>
                    <a:pt x="505739" y="928395"/>
                  </a:lnTo>
                  <a:lnTo>
                    <a:pt x="505739" y="864450"/>
                  </a:lnTo>
                  <a:lnTo>
                    <a:pt x="493547" y="837971"/>
                  </a:lnTo>
                  <a:lnTo>
                    <a:pt x="477393" y="814933"/>
                  </a:lnTo>
                  <a:lnTo>
                    <a:pt x="474141" y="810310"/>
                  </a:lnTo>
                  <a:lnTo>
                    <a:pt x="449732" y="785964"/>
                  </a:lnTo>
                  <a:lnTo>
                    <a:pt x="449732" y="803986"/>
                  </a:lnTo>
                  <a:lnTo>
                    <a:pt x="438873" y="810679"/>
                  </a:lnTo>
                  <a:lnTo>
                    <a:pt x="425005" y="817829"/>
                  </a:lnTo>
                  <a:lnTo>
                    <a:pt x="411200" y="823950"/>
                  </a:lnTo>
                  <a:lnTo>
                    <a:pt x="400799" y="827481"/>
                  </a:lnTo>
                  <a:lnTo>
                    <a:pt x="400519" y="827481"/>
                  </a:lnTo>
                  <a:lnTo>
                    <a:pt x="389890" y="807808"/>
                  </a:lnTo>
                  <a:lnTo>
                    <a:pt x="387858" y="804748"/>
                  </a:lnTo>
                  <a:lnTo>
                    <a:pt x="387858" y="831748"/>
                  </a:lnTo>
                  <a:lnTo>
                    <a:pt x="373811" y="835266"/>
                  </a:lnTo>
                  <a:lnTo>
                    <a:pt x="359371" y="837971"/>
                  </a:lnTo>
                  <a:lnTo>
                    <a:pt x="345071" y="839724"/>
                  </a:lnTo>
                  <a:lnTo>
                    <a:pt x="330644" y="840600"/>
                  </a:lnTo>
                  <a:lnTo>
                    <a:pt x="330644" y="840041"/>
                  </a:lnTo>
                  <a:lnTo>
                    <a:pt x="330644" y="757809"/>
                  </a:lnTo>
                  <a:lnTo>
                    <a:pt x="347675" y="774141"/>
                  </a:lnTo>
                  <a:lnTo>
                    <a:pt x="362839" y="791933"/>
                  </a:lnTo>
                  <a:lnTo>
                    <a:pt x="362953" y="792111"/>
                  </a:lnTo>
                  <a:lnTo>
                    <a:pt x="376123" y="811161"/>
                  </a:lnTo>
                  <a:lnTo>
                    <a:pt x="387489" y="831748"/>
                  </a:lnTo>
                  <a:lnTo>
                    <a:pt x="387858" y="831748"/>
                  </a:lnTo>
                  <a:lnTo>
                    <a:pt x="387858" y="804748"/>
                  </a:lnTo>
                  <a:lnTo>
                    <a:pt x="377520" y="789127"/>
                  </a:lnTo>
                  <a:lnTo>
                    <a:pt x="363385" y="771436"/>
                  </a:lnTo>
                  <a:lnTo>
                    <a:pt x="350367" y="757720"/>
                  </a:lnTo>
                  <a:lnTo>
                    <a:pt x="347764" y="754989"/>
                  </a:lnTo>
                  <a:lnTo>
                    <a:pt x="347535" y="754748"/>
                  </a:lnTo>
                  <a:lnTo>
                    <a:pt x="376389" y="761123"/>
                  </a:lnTo>
                  <a:lnTo>
                    <a:pt x="402894" y="771436"/>
                  </a:lnTo>
                  <a:lnTo>
                    <a:pt x="427304" y="785723"/>
                  </a:lnTo>
                  <a:lnTo>
                    <a:pt x="449732" y="803986"/>
                  </a:lnTo>
                  <a:lnTo>
                    <a:pt x="449732" y="785964"/>
                  </a:lnTo>
                  <a:lnTo>
                    <a:pt x="449491" y="785723"/>
                  </a:lnTo>
                  <a:lnTo>
                    <a:pt x="424129" y="767397"/>
                  </a:lnTo>
                  <a:lnTo>
                    <a:pt x="398957" y="754748"/>
                  </a:lnTo>
                  <a:lnTo>
                    <a:pt x="396849" y="753681"/>
                  </a:lnTo>
                  <a:lnTo>
                    <a:pt x="367690" y="744613"/>
                  </a:lnTo>
                  <a:lnTo>
                    <a:pt x="336677" y="740181"/>
                  </a:lnTo>
                  <a:lnTo>
                    <a:pt x="316636" y="741159"/>
                  </a:lnTo>
                  <a:lnTo>
                    <a:pt x="316636" y="757720"/>
                  </a:lnTo>
                  <a:lnTo>
                    <a:pt x="316636" y="840041"/>
                  </a:lnTo>
                  <a:lnTo>
                    <a:pt x="316636" y="854036"/>
                  </a:lnTo>
                  <a:lnTo>
                    <a:pt x="316636" y="928395"/>
                  </a:lnTo>
                  <a:lnTo>
                    <a:pt x="316636" y="1023581"/>
                  </a:lnTo>
                  <a:lnTo>
                    <a:pt x="316636" y="1113066"/>
                  </a:lnTo>
                  <a:lnTo>
                    <a:pt x="299821" y="1096772"/>
                  </a:lnTo>
                  <a:lnTo>
                    <a:pt x="299821" y="1116126"/>
                  </a:lnTo>
                  <a:lnTo>
                    <a:pt x="269582" y="1109345"/>
                  </a:lnTo>
                  <a:lnTo>
                    <a:pt x="241871" y="1098194"/>
                  </a:lnTo>
                  <a:lnTo>
                    <a:pt x="216535" y="1082675"/>
                  </a:lnTo>
                  <a:lnTo>
                    <a:pt x="193446" y="1062774"/>
                  </a:lnTo>
                  <a:lnTo>
                    <a:pt x="205562" y="1055204"/>
                  </a:lnTo>
                  <a:lnTo>
                    <a:pt x="210299" y="1052626"/>
                  </a:lnTo>
                  <a:lnTo>
                    <a:pt x="218020" y="1048448"/>
                  </a:lnTo>
                  <a:lnTo>
                    <a:pt x="230822" y="1042479"/>
                  </a:lnTo>
                  <a:lnTo>
                    <a:pt x="244055" y="1037259"/>
                  </a:lnTo>
                  <a:lnTo>
                    <a:pt x="255130" y="1059002"/>
                  </a:lnTo>
                  <a:lnTo>
                    <a:pt x="268122" y="1079398"/>
                  </a:lnTo>
                  <a:lnTo>
                    <a:pt x="283019" y="1098435"/>
                  </a:lnTo>
                  <a:lnTo>
                    <a:pt x="299821" y="1116126"/>
                  </a:lnTo>
                  <a:lnTo>
                    <a:pt x="299821" y="1096772"/>
                  </a:lnTo>
                  <a:lnTo>
                    <a:pt x="298488" y="1095476"/>
                  </a:lnTo>
                  <a:lnTo>
                    <a:pt x="282498" y="1076286"/>
                  </a:lnTo>
                  <a:lnTo>
                    <a:pt x="268681" y="1055484"/>
                  </a:lnTo>
                  <a:lnTo>
                    <a:pt x="259194" y="1037259"/>
                  </a:lnTo>
                  <a:lnTo>
                    <a:pt x="259067" y="1037018"/>
                  </a:lnTo>
                  <a:lnTo>
                    <a:pt x="257009" y="1033081"/>
                  </a:lnTo>
                  <a:lnTo>
                    <a:pt x="271805" y="1029233"/>
                  </a:lnTo>
                  <a:lnTo>
                    <a:pt x="286753" y="1026375"/>
                  </a:lnTo>
                  <a:lnTo>
                    <a:pt x="301675" y="1024483"/>
                  </a:lnTo>
                  <a:lnTo>
                    <a:pt x="301866" y="1024483"/>
                  </a:lnTo>
                  <a:lnTo>
                    <a:pt x="316636" y="1023581"/>
                  </a:lnTo>
                  <a:lnTo>
                    <a:pt x="316636" y="928395"/>
                  </a:lnTo>
                  <a:lnTo>
                    <a:pt x="316560" y="942479"/>
                  </a:lnTo>
                  <a:lnTo>
                    <a:pt x="316560" y="1009586"/>
                  </a:lnTo>
                  <a:lnTo>
                    <a:pt x="291858" y="1012101"/>
                  </a:lnTo>
                  <a:lnTo>
                    <a:pt x="284454" y="1013117"/>
                  </a:lnTo>
                  <a:lnTo>
                    <a:pt x="284302" y="1013117"/>
                  </a:lnTo>
                  <a:lnTo>
                    <a:pt x="275844" y="1014641"/>
                  </a:lnTo>
                  <a:lnTo>
                    <a:pt x="268452" y="1016215"/>
                  </a:lnTo>
                  <a:lnTo>
                    <a:pt x="251536" y="1019962"/>
                  </a:lnTo>
                  <a:lnTo>
                    <a:pt x="245198" y="1001090"/>
                  </a:lnTo>
                  <a:lnTo>
                    <a:pt x="245160" y="1000912"/>
                  </a:lnTo>
                  <a:lnTo>
                    <a:pt x="240525" y="981875"/>
                  </a:lnTo>
                  <a:lnTo>
                    <a:pt x="238912" y="971410"/>
                  </a:lnTo>
                  <a:lnTo>
                    <a:pt x="238912" y="1024788"/>
                  </a:lnTo>
                  <a:lnTo>
                    <a:pt x="224586" y="1030478"/>
                  </a:lnTo>
                  <a:lnTo>
                    <a:pt x="210693" y="1037018"/>
                  </a:lnTo>
                  <a:lnTo>
                    <a:pt x="197231" y="1044409"/>
                  </a:lnTo>
                  <a:lnTo>
                    <a:pt x="184188" y="1052626"/>
                  </a:lnTo>
                  <a:lnTo>
                    <a:pt x="166649" y="1027760"/>
                  </a:lnTo>
                  <a:lnTo>
                    <a:pt x="153708" y="1001090"/>
                  </a:lnTo>
                  <a:lnTo>
                    <a:pt x="153657" y="1000912"/>
                  </a:lnTo>
                  <a:lnTo>
                    <a:pt x="145783" y="974153"/>
                  </a:lnTo>
                  <a:lnTo>
                    <a:pt x="145351" y="972654"/>
                  </a:lnTo>
                  <a:lnTo>
                    <a:pt x="145288" y="972159"/>
                  </a:lnTo>
                  <a:lnTo>
                    <a:pt x="141528" y="942479"/>
                  </a:lnTo>
                  <a:lnTo>
                    <a:pt x="222567" y="942479"/>
                  </a:lnTo>
                  <a:lnTo>
                    <a:pt x="224066" y="963625"/>
                  </a:lnTo>
                  <a:lnTo>
                    <a:pt x="227279" y="984364"/>
                  </a:lnTo>
                  <a:lnTo>
                    <a:pt x="232194" y="1004608"/>
                  </a:lnTo>
                  <a:lnTo>
                    <a:pt x="238912" y="1024788"/>
                  </a:lnTo>
                  <a:lnTo>
                    <a:pt x="238912" y="971410"/>
                  </a:lnTo>
                  <a:lnTo>
                    <a:pt x="237515" y="962342"/>
                  </a:lnTo>
                  <a:lnTo>
                    <a:pt x="236169" y="942479"/>
                  </a:lnTo>
                  <a:lnTo>
                    <a:pt x="316560" y="942479"/>
                  </a:lnTo>
                  <a:lnTo>
                    <a:pt x="316560" y="928395"/>
                  </a:lnTo>
                  <a:lnTo>
                    <a:pt x="236169" y="928395"/>
                  </a:lnTo>
                  <a:lnTo>
                    <a:pt x="237718" y="906754"/>
                  </a:lnTo>
                  <a:lnTo>
                    <a:pt x="237832" y="906018"/>
                  </a:lnTo>
                  <a:lnTo>
                    <a:pt x="237871" y="905814"/>
                  </a:lnTo>
                  <a:lnTo>
                    <a:pt x="241223" y="885545"/>
                  </a:lnTo>
                  <a:lnTo>
                    <a:pt x="246684" y="864755"/>
                  </a:lnTo>
                  <a:lnTo>
                    <a:pt x="254114" y="844384"/>
                  </a:lnTo>
                  <a:lnTo>
                    <a:pt x="269519" y="848296"/>
                  </a:lnTo>
                  <a:lnTo>
                    <a:pt x="285076" y="851204"/>
                  </a:lnTo>
                  <a:lnTo>
                    <a:pt x="300774" y="853122"/>
                  </a:lnTo>
                  <a:lnTo>
                    <a:pt x="316636" y="854036"/>
                  </a:lnTo>
                  <a:lnTo>
                    <a:pt x="316636" y="840041"/>
                  </a:lnTo>
                  <a:lnTo>
                    <a:pt x="306108" y="840041"/>
                  </a:lnTo>
                  <a:lnTo>
                    <a:pt x="290322" y="838250"/>
                  </a:lnTo>
                  <a:lnTo>
                    <a:pt x="273367" y="835266"/>
                  </a:lnTo>
                  <a:lnTo>
                    <a:pt x="259905" y="831748"/>
                  </a:lnTo>
                  <a:lnTo>
                    <a:pt x="262267" y="827481"/>
                  </a:lnTo>
                  <a:lnTo>
                    <a:pt x="271272" y="811161"/>
                  </a:lnTo>
                  <a:lnTo>
                    <a:pt x="284416" y="792111"/>
                  </a:lnTo>
                  <a:lnTo>
                    <a:pt x="299542" y="774306"/>
                  </a:lnTo>
                  <a:lnTo>
                    <a:pt x="316636" y="757720"/>
                  </a:lnTo>
                  <a:lnTo>
                    <a:pt x="316636" y="741159"/>
                  </a:lnTo>
                  <a:lnTo>
                    <a:pt x="298297" y="742061"/>
                  </a:lnTo>
                  <a:lnTo>
                    <a:pt x="298297" y="754989"/>
                  </a:lnTo>
                  <a:lnTo>
                    <a:pt x="283743" y="771893"/>
                  </a:lnTo>
                  <a:lnTo>
                    <a:pt x="257556" y="807986"/>
                  </a:lnTo>
                  <a:lnTo>
                    <a:pt x="251587" y="817829"/>
                  </a:lnTo>
                  <a:lnTo>
                    <a:pt x="245668" y="827481"/>
                  </a:lnTo>
                  <a:lnTo>
                    <a:pt x="240677" y="825576"/>
                  </a:lnTo>
                  <a:lnTo>
                    <a:pt x="240677" y="841324"/>
                  </a:lnTo>
                  <a:lnTo>
                    <a:pt x="233235" y="862482"/>
                  </a:lnTo>
                  <a:lnTo>
                    <a:pt x="227736" y="884047"/>
                  </a:lnTo>
                  <a:lnTo>
                    <a:pt x="224218" y="905814"/>
                  </a:lnTo>
                  <a:lnTo>
                    <a:pt x="224129" y="906754"/>
                  </a:lnTo>
                  <a:lnTo>
                    <a:pt x="222580" y="928395"/>
                  </a:lnTo>
                  <a:lnTo>
                    <a:pt x="141541" y="928395"/>
                  </a:lnTo>
                  <a:lnTo>
                    <a:pt x="145643" y="896848"/>
                  </a:lnTo>
                  <a:lnTo>
                    <a:pt x="154635" y="867410"/>
                  </a:lnTo>
                  <a:lnTo>
                    <a:pt x="168503" y="840041"/>
                  </a:lnTo>
                  <a:lnTo>
                    <a:pt x="187083" y="814933"/>
                  </a:lnTo>
                  <a:lnTo>
                    <a:pt x="240677" y="841324"/>
                  </a:lnTo>
                  <a:lnTo>
                    <a:pt x="240677" y="825576"/>
                  </a:lnTo>
                  <a:lnTo>
                    <a:pt x="197332" y="803986"/>
                  </a:lnTo>
                  <a:lnTo>
                    <a:pt x="197561" y="803986"/>
                  </a:lnTo>
                  <a:lnTo>
                    <a:pt x="219964" y="785723"/>
                  </a:lnTo>
                  <a:lnTo>
                    <a:pt x="244233" y="771436"/>
                  </a:lnTo>
                  <a:lnTo>
                    <a:pt x="270522" y="761123"/>
                  </a:lnTo>
                  <a:lnTo>
                    <a:pt x="270649" y="761123"/>
                  </a:lnTo>
                  <a:lnTo>
                    <a:pt x="298297" y="754989"/>
                  </a:lnTo>
                  <a:lnTo>
                    <a:pt x="298297" y="742061"/>
                  </a:lnTo>
                  <a:lnTo>
                    <a:pt x="291820" y="742365"/>
                  </a:lnTo>
                  <a:lnTo>
                    <a:pt x="249707" y="754189"/>
                  </a:lnTo>
                  <a:lnTo>
                    <a:pt x="211734" y="774738"/>
                  </a:lnTo>
                  <a:lnTo>
                    <a:pt x="179235" y="803122"/>
                  </a:lnTo>
                  <a:lnTo>
                    <a:pt x="153593" y="838441"/>
                  </a:lnTo>
                  <a:lnTo>
                    <a:pt x="136156" y="879792"/>
                  </a:lnTo>
                  <a:lnTo>
                    <a:pt x="127889" y="925309"/>
                  </a:lnTo>
                  <a:lnTo>
                    <a:pt x="130187" y="969187"/>
                  </a:lnTo>
                  <a:lnTo>
                    <a:pt x="142963" y="1011212"/>
                  </a:lnTo>
                  <a:lnTo>
                    <a:pt x="166166" y="1051344"/>
                  </a:lnTo>
                  <a:lnTo>
                    <a:pt x="219011" y="1101229"/>
                  </a:lnTo>
                  <a:lnTo>
                    <a:pt x="286943" y="1127709"/>
                  </a:lnTo>
                  <a:lnTo>
                    <a:pt x="302069" y="1129715"/>
                  </a:lnTo>
                  <a:lnTo>
                    <a:pt x="309638" y="1130681"/>
                  </a:lnTo>
                  <a:lnTo>
                    <a:pt x="312940" y="1131328"/>
                  </a:lnTo>
                  <a:lnTo>
                    <a:pt x="334340" y="1131328"/>
                  </a:lnTo>
                  <a:lnTo>
                    <a:pt x="341909" y="1130287"/>
                  </a:lnTo>
                  <a:lnTo>
                    <a:pt x="349465" y="1129563"/>
                  </a:lnTo>
                  <a:lnTo>
                    <a:pt x="398576" y="1116126"/>
                  </a:lnTo>
                  <a:lnTo>
                    <a:pt x="449897" y="1084897"/>
                  </a:lnTo>
                  <a:lnTo>
                    <a:pt x="480377" y="1051661"/>
                  </a:lnTo>
                  <a:lnTo>
                    <a:pt x="492734" y="1034262"/>
                  </a:lnTo>
                  <a:lnTo>
                    <a:pt x="515962" y="972159"/>
                  </a:lnTo>
                  <a:lnTo>
                    <a:pt x="517893" y="957948"/>
                  </a:lnTo>
                  <a:lnTo>
                    <a:pt x="518769" y="951001"/>
                  </a:lnTo>
                  <a:lnTo>
                    <a:pt x="519493" y="946899"/>
                  </a:lnTo>
                  <a:lnTo>
                    <a:pt x="519493" y="942479"/>
                  </a:lnTo>
                  <a:lnTo>
                    <a:pt x="519493" y="928395"/>
                  </a:lnTo>
                  <a:lnTo>
                    <a:pt x="519493" y="923963"/>
                  </a:lnTo>
                  <a:close/>
                </a:path>
                <a:path w="647065" h="1259204">
                  <a:moveTo>
                    <a:pt x="646963" y="935558"/>
                  </a:moveTo>
                  <a:lnTo>
                    <a:pt x="643445" y="887806"/>
                  </a:lnTo>
                  <a:lnTo>
                    <a:pt x="633247" y="842225"/>
                  </a:lnTo>
                  <a:lnTo>
                    <a:pt x="624268" y="818718"/>
                  </a:lnTo>
                  <a:lnTo>
                    <a:pt x="624268" y="935558"/>
                  </a:lnTo>
                  <a:lnTo>
                    <a:pt x="620331" y="984338"/>
                  </a:lnTo>
                  <a:lnTo>
                    <a:pt x="608926" y="1030605"/>
                  </a:lnTo>
                  <a:lnTo>
                    <a:pt x="590689" y="1073772"/>
                  </a:lnTo>
                  <a:lnTo>
                    <a:pt x="566216" y="1113180"/>
                  </a:lnTo>
                  <a:lnTo>
                    <a:pt x="536155" y="1148232"/>
                  </a:lnTo>
                  <a:lnTo>
                    <a:pt x="501103" y="1178293"/>
                  </a:lnTo>
                  <a:lnTo>
                    <a:pt x="461695" y="1202753"/>
                  </a:lnTo>
                  <a:lnTo>
                    <a:pt x="418541" y="1221003"/>
                  </a:lnTo>
                  <a:lnTo>
                    <a:pt x="372262" y="1232408"/>
                  </a:lnTo>
                  <a:lnTo>
                    <a:pt x="323481" y="1236345"/>
                  </a:lnTo>
                  <a:lnTo>
                    <a:pt x="274701" y="1232408"/>
                  </a:lnTo>
                  <a:lnTo>
                    <a:pt x="228422" y="1221003"/>
                  </a:lnTo>
                  <a:lnTo>
                    <a:pt x="185267" y="1202753"/>
                  </a:lnTo>
                  <a:lnTo>
                    <a:pt x="145859" y="1178293"/>
                  </a:lnTo>
                  <a:lnTo>
                    <a:pt x="110807" y="1148232"/>
                  </a:lnTo>
                  <a:lnTo>
                    <a:pt x="80733" y="1113180"/>
                  </a:lnTo>
                  <a:lnTo>
                    <a:pt x="56273" y="1073772"/>
                  </a:lnTo>
                  <a:lnTo>
                    <a:pt x="38036" y="1030605"/>
                  </a:lnTo>
                  <a:lnTo>
                    <a:pt x="26631" y="984338"/>
                  </a:lnTo>
                  <a:lnTo>
                    <a:pt x="22694" y="935558"/>
                  </a:lnTo>
                  <a:lnTo>
                    <a:pt x="26631" y="886777"/>
                  </a:lnTo>
                  <a:lnTo>
                    <a:pt x="38036" y="840498"/>
                  </a:lnTo>
                  <a:lnTo>
                    <a:pt x="56273" y="797344"/>
                  </a:lnTo>
                  <a:lnTo>
                    <a:pt x="80733" y="757923"/>
                  </a:lnTo>
                  <a:lnTo>
                    <a:pt x="110807" y="722884"/>
                  </a:lnTo>
                  <a:lnTo>
                    <a:pt x="145859" y="692810"/>
                  </a:lnTo>
                  <a:lnTo>
                    <a:pt x="185267" y="668350"/>
                  </a:lnTo>
                  <a:lnTo>
                    <a:pt x="228422" y="650100"/>
                  </a:lnTo>
                  <a:lnTo>
                    <a:pt x="274701" y="638708"/>
                  </a:lnTo>
                  <a:lnTo>
                    <a:pt x="323481" y="634771"/>
                  </a:lnTo>
                  <a:lnTo>
                    <a:pt x="372262" y="638708"/>
                  </a:lnTo>
                  <a:lnTo>
                    <a:pt x="418541" y="650100"/>
                  </a:lnTo>
                  <a:lnTo>
                    <a:pt x="461695" y="668350"/>
                  </a:lnTo>
                  <a:lnTo>
                    <a:pt x="501103" y="692810"/>
                  </a:lnTo>
                  <a:lnTo>
                    <a:pt x="536155" y="722884"/>
                  </a:lnTo>
                  <a:lnTo>
                    <a:pt x="566216" y="757923"/>
                  </a:lnTo>
                  <a:lnTo>
                    <a:pt x="590689" y="797344"/>
                  </a:lnTo>
                  <a:lnTo>
                    <a:pt x="608926" y="840498"/>
                  </a:lnTo>
                  <a:lnTo>
                    <a:pt x="620331" y="886777"/>
                  </a:lnTo>
                  <a:lnTo>
                    <a:pt x="620407" y="887806"/>
                  </a:lnTo>
                  <a:lnTo>
                    <a:pt x="624268" y="935558"/>
                  </a:lnTo>
                  <a:lnTo>
                    <a:pt x="624268" y="818718"/>
                  </a:lnTo>
                  <a:lnTo>
                    <a:pt x="616851" y="799299"/>
                  </a:lnTo>
                  <a:lnTo>
                    <a:pt x="594779" y="759523"/>
                  </a:lnTo>
                  <a:lnTo>
                    <a:pt x="567524" y="723430"/>
                  </a:lnTo>
                  <a:lnTo>
                    <a:pt x="535597" y="691502"/>
                  </a:lnTo>
                  <a:lnTo>
                    <a:pt x="499503" y="664248"/>
                  </a:lnTo>
                  <a:lnTo>
                    <a:pt x="459740" y="642175"/>
                  </a:lnTo>
                  <a:lnTo>
                    <a:pt x="440321" y="634771"/>
                  </a:lnTo>
                  <a:lnTo>
                    <a:pt x="416814" y="625792"/>
                  </a:lnTo>
                  <a:lnTo>
                    <a:pt x="371221" y="615594"/>
                  </a:lnTo>
                  <a:lnTo>
                    <a:pt x="323481" y="612076"/>
                  </a:lnTo>
                  <a:lnTo>
                    <a:pt x="275742" y="615594"/>
                  </a:lnTo>
                  <a:lnTo>
                    <a:pt x="230149" y="625792"/>
                  </a:lnTo>
                  <a:lnTo>
                    <a:pt x="187223" y="642175"/>
                  </a:lnTo>
                  <a:lnTo>
                    <a:pt x="147459" y="664248"/>
                  </a:lnTo>
                  <a:lnTo>
                    <a:pt x="111353" y="691502"/>
                  </a:lnTo>
                  <a:lnTo>
                    <a:pt x="79438" y="723430"/>
                  </a:lnTo>
                  <a:lnTo>
                    <a:pt x="52184" y="759523"/>
                  </a:lnTo>
                  <a:lnTo>
                    <a:pt x="30111" y="799299"/>
                  </a:lnTo>
                  <a:lnTo>
                    <a:pt x="13716" y="842225"/>
                  </a:lnTo>
                  <a:lnTo>
                    <a:pt x="3517" y="887806"/>
                  </a:lnTo>
                  <a:lnTo>
                    <a:pt x="0" y="935558"/>
                  </a:lnTo>
                  <a:lnTo>
                    <a:pt x="3517" y="983297"/>
                  </a:lnTo>
                  <a:lnTo>
                    <a:pt x="13716" y="1028890"/>
                  </a:lnTo>
                  <a:lnTo>
                    <a:pt x="30111" y="1071816"/>
                  </a:lnTo>
                  <a:lnTo>
                    <a:pt x="52184" y="1111580"/>
                  </a:lnTo>
                  <a:lnTo>
                    <a:pt x="79438" y="1147673"/>
                  </a:lnTo>
                  <a:lnTo>
                    <a:pt x="111353" y="1179601"/>
                  </a:lnTo>
                  <a:lnTo>
                    <a:pt x="147459" y="1206855"/>
                  </a:lnTo>
                  <a:lnTo>
                    <a:pt x="187223" y="1228928"/>
                  </a:lnTo>
                  <a:lnTo>
                    <a:pt x="230149" y="1245311"/>
                  </a:lnTo>
                  <a:lnTo>
                    <a:pt x="275742" y="1255522"/>
                  </a:lnTo>
                  <a:lnTo>
                    <a:pt x="323481" y="1259027"/>
                  </a:lnTo>
                  <a:lnTo>
                    <a:pt x="371221" y="1255522"/>
                  </a:lnTo>
                  <a:lnTo>
                    <a:pt x="416814" y="1245311"/>
                  </a:lnTo>
                  <a:lnTo>
                    <a:pt x="459740" y="1228928"/>
                  </a:lnTo>
                  <a:lnTo>
                    <a:pt x="499503" y="1206855"/>
                  </a:lnTo>
                  <a:lnTo>
                    <a:pt x="535597" y="1179601"/>
                  </a:lnTo>
                  <a:lnTo>
                    <a:pt x="567524" y="1147673"/>
                  </a:lnTo>
                  <a:lnTo>
                    <a:pt x="594779" y="1111580"/>
                  </a:lnTo>
                  <a:lnTo>
                    <a:pt x="616851" y="1071816"/>
                  </a:lnTo>
                  <a:lnTo>
                    <a:pt x="633247" y="1028890"/>
                  </a:lnTo>
                  <a:lnTo>
                    <a:pt x="643445" y="983297"/>
                  </a:lnTo>
                  <a:lnTo>
                    <a:pt x="646963" y="93555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6612167" y="8193034"/>
              <a:ext cx="647095" cy="647105"/>
            </a:xfrm>
            <a:prstGeom prst="rect">
              <a:avLst/>
            </a:prstGeom>
          </p:spPr>
        </p:pic>
      </p:grp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11549636" y="3974350"/>
            <a:ext cx="5722620" cy="112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b="1" i="0" spc="220" dirty="0">
                <a:latin typeface="Trebuchet MS"/>
                <a:cs typeface="Trebuchet MS"/>
              </a:rPr>
              <a:t>CONTACT</a:t>
            </a:r>
            <a:r>
              <a:rPr sz="7200" b="1" i="0" spc="-340" dirty="0">
                <a:latin typeface="Trebuchet MS"/>
                <a:cs typeface="Trebuchet MS"/>
              </a:rPr>
              <a:t> </a:t>
            </a:r>
            <a:r>
              <a:rPr sz="7200" b="1" i="0" spc="295" dirty="0">
                <a:latin typeface="Trebuchet MS"/>
                <a:cs typeface="Trebuchet MS"/>
              </a:rPr>
              <a:t>US</a:t>
            </a:r>
            <a:endParaRPr sz="72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338336" y="0"/>
            <a:ext cx="9610724" cy="102869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457635" y="3770412"/>
            <a:ext cx="7372984" cy="2377440"/>
          </a:xfrm>
          <a:prstGeom prst="rect">
            <a:avLst/>
          </a:prstGeom>
        </p:spPr>
        <p:txBody>
          <a:bodyPr vert="horz" wrap="square" lIns="0" tIns="26162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060"/>
              </a:spcBef>
            </a:pPr>
            <a:r>
              <a:rPr sz="10000" b="1" i="0" spc="-125" dirty="0">
                <a:latin typeface="Trebuchet MS"/>
                <a:cs typeface="Trebuchet MS"/>
              </a:rPr>
              <a:t>THANK</a:t>
            </a:r>
            <a:r>
              <a:rPr sz="10000" b="1" i="0" spc="-615" dirty="0">
                <a:latin typeface="Trebuchet MS"/>
                <a:cs typeface="Trebuchet MS"/>
              </a:rPr>
              <a:t> </a:t>
            </a:r>
            <a:r>
              <a:rPr sz="10000" b="1" i="0" spc="-20" dirty="0">
                <a:latin typeface="Trebuchet MS"/>
                <a:cs typeface="Trebuchet MS"/>
              </a:rPr>
              <a:t>YOU!</a:t>
            </a:r>
            <a:endParaRPr sz="100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655"/>
              </a:spcBef>
            </a:pPr>
            <a:r>
              <a:rPr sz="3250" i="0" spc="-220" dirty="0">
                <a:latin typeface="Arial MT"/>
                <a:cs typeface="Arial MT"/>
              </a:rPr>
              <a:t>FOR</a:t>
            </a:r>
            <a:r>
              <a:rPr sz="3250" i="0" spc="-35" dirty="0">
                <a:latin typeface="Arial MT"/>
                <a:cs typeface="Arial MT"/>
              </a:rPr>
              <a:t> </a:t>
            </a:r>
            <a:r>
              <a:rPr sz="3250" i="0" spc="-215" dirty="0">
                <a:latin typeface="Arial MT"/>
                <a:cs typeface="Arial MT"/>
              </a:rPr>
              <a:t>YOUR</a:t>
            </a:r>
            <a:r>
              <a:rPr sz="3250" i="0" spc="-35" dirty="0">
                <a:latin typeface="Arial MT"/>
                <a:cs typeface="Arial MT"/>
              </a:rPr>
              <a:t> </a:t>
            </a:r>
            <a:r>
              <a:rPr sz="3250" i="0" spc="-10" dirty="0">
                <a:latin typeface="Arial MT"/>
                <a:cs typeface="Arial MT"/>
              </a:rPr>
              <a:t>ATTENTION</a:t>
            </a:r>
            <a:endParaRPr sz="325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</TotalTime>
  <Words>32</Words>
  <Application>Microsoft Office PowerPoint</Application>
  <PresentationFormat>Custom</PresentationFormat>
  <Paragraphs>12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                                                                              </vt:lpstr>
      <vt:lpstr>Slide 2</vt:lpstr>
      <vt:lpstr>Slide 3</vt:lpstr>
      <vt:lpstr>Arowwai Industries</vt:lpstr>
      <vt:lpstr>Slide 5</vt:lpstr>
      <vt:lpstr>Arowwai Industries</vt:lpstr>
      <vt:lpstr>ACHIEVEMENT </vt:lpstr>
      <vt:lpstr>CONTACT US</vt:lpstr>
      <vt:lpstr>THANK YOU! FOR YOUR ATTENTION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Green Modern Artificial Intelligence Presentation</dc:title>
  <dc:creator>Smrita Rai</dc:creator>
  <cp:keywords>DAGgjR0Ryt0,BAGfEopjhy4,0</cp:keywords>
  <cp:lastModifiedBy>ASUS</cp:lastModifiedBy>
  <cp:revision>10</cp:revision>
  <dcterms:created xsi:type="dcterms:W3CDTF">2025-03-02T09:16:55Z</dcterms:created>
  <dcterms:modified xsi:type="dcterms:W3CDTF">2025-03-02T10:49:21Z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2025-03-02T00:00:00Z</vt:filetime>
  </property>
  <property fmtid="{D5CDD505-2E9C-101B-9397-08002B2CF9AE}" pid="3" name="Creator">
    <vt:lpwstr>Canva</vt:lpwstr>
  </property>
  <property fmtid="{D5CDD505-2E9C-101B-9397-08002B2CF9AE}" pid="4" name="LastSaved">
    <vt:filetime>2025-03-02T00:00:00Z</vt:filetime>
  </property>
  <property fmtid="{D5CDD505-2E9C-101B-9397-08002B2CF9AE}" pid="5" name="Producer">
    <vt:lpwstr>Canva</vt:lpwstr>
  </property>
</Properties>
</file>